
<file path=[Content_Types].xml><?xml version="1.0" encoding="utf-8"?>
<Types xmlns="http://schemas.openxmlformats.org/package/2006/content-types">
  <Default Extension="gif" ContentType="image/gif"/>
  <Default Extension="jpeg" ContentType="image/jpeg"/>
  <Default Extension="jpg" ContentType="image/jpeg"/>
  <Default Extension="mov" ContentType="video/quicktime"/>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7" r:id="rId2"/>
    <p:sldId id="264" r:id="rId3"/>
    <p:sldId id="263" r:id="rId4"/>
    <p:sldId id="310" r:id="rId5"/>
    <p:sldId id="256" r:id="rId6"/>
    <p:sldId id="354" r:id="rId7"/>
    <p:sldId id="315" r:id="rId8"/>
    <p:sldId id="316" r:id="rId9"/>
    <p:sldId id="317" r:id="rId10"/>
    <p:sldId id="318" r:id="rId11"/>
    <p:sldId id="319" r:id="rId12"/>
    <p:sldId id="320" r:id="rId13"/>
    <p:sldId id="321" r:id="rId14"/>
    <p:sldId id="322" r:id="rId15"/>
    <p:sldId id="323" r:id="rId16"/>
    <p:sldId id="324" r:id="rId17"/>
    <p:sldId id="325" r:id="rId18"/>
    <p:sldId id="265" r:id="rId19"/>
    <p:sldId id="308" r:id="rId20"/>
    <p:sldId id="326" r:id="rId21"/>
    <p:sldId id="327" r:id="rId22"/>
    <p:sldId id="328" r:id="rId23"/>
    <p:sldId id="329" r:id="rId24"/>
    <p:sldId id="330" r:id="rId25"/>
    <p:sldId id="331" r:id="rId26"/>
    <p:sldId id="332" r:id="rId27"/>
    <p:sldId id="333" r:id="rId28"/>
    <p:sldId id="334" r:id="rId29"/>
    <p:sldId id="335" r:id="rId30"/>
    <p:sldId id="336" r:id="rId31"/>
    <p:sldId id="261" r:id="rId32"/>
    <p:sldId id="337" r:id="rId33"/>
    <p:sldId id="338" r:id="rId34"/>
    <p:sldId id="339" r:id="rId35"/>
    <p:sldId id="340" r:id="rId36"/>
    <p:sldId id="341" r:id="rId37"/>
    <p:sldId id="342" r:id="rId38"/>
    <p:sldId id="343" r:id="rId39"/>
    <p:sldId id="344" r:id="rId40"/>
    <p:sldId id="345" r:id="rId41"/>
    <p:sldId id="346" r:id="rId42"/>
    <p:sldId id="347" r:id="rId43"/>
    <p:sldId id="348" r:id="rId44"/>
    <p:sldId id="349" r:id="rId45"/>
    <p:sldId id="350" r:id="rId46"/>
    <p:sldId id="351" r:id="rId47"/>
    <p:sldId id="352" r:id="rId48"/>
    <p:sldId id="278" r:id="rId49"/>
    <p:sldId id="279" r:id="rId50"/>
    <p:sldId id="280" r:id="rId51"/>
    <p:sldId id="281" r:id="rId52"/>
    <p:sldId id="312" r:id="rId53"/>
    <p:sldId id="357" r:id="rId54"/>
    <p:sldId id="355" r:id="rId55"/>
    <p:sldId id="356" r:id="rId56"/>
    <p:sldId id="267" r:id="rId57"/>
    <p:sldId id="270" r:id="rId58"/>
    <p:sldId id="353" r:id="rId5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A808E2-0472-408C-9ADA-7E1B5C5F8F4C}" v="591" dt="2025-03-31T16:59:17.4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56583" autoAdjust="0"/>
  </p:normalViewPr>
  <p:slideViewPr>
    <p:cSldViewPr snapToGrid="0">
      <p:cViewPr varScale="1">
        <p:scale>
          <a:sx n="36" d="100"/>
          <a:sy n="36" d="100"/>
        </p:scale>
        <p:origin x="18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B0891E3D-02FB-4C88-9756-15083FA49D01}" type="datetimeFigureOut">
              <a:rPr lang="en-GB" smtClean="0"/>
              <a:t>31/03/2025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80C6A022-0382-49AA-8BEF-8EE7BF954024}" type="slidenum">
              <a:rPr lang="en-GB" smtClean="0"/>
              <a:t>‹#›</a:t>
            </a:fld>
            <a:endParaRPr lang="en-GB"/>
          </a:p>
        </p:txBody>
      </p:sp>
    </p:spTree>
    <p:extLst>
      <p:ext uri="{BB962C8B-B14F-4D97-AF65-F5344CB8AC3E}">
        <p14:creationId xmlns:p14="http://schemas.microsoft.com/office/powerpoint/2010/main" val="368728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Isla   - Welcome to our Parents and Carers who have joined us this morning for our assembly.  It is so nice to have you with us and we hope you will enjoy your time here.</a:t>
            </a:r>
          </a:p>
          <a:p>
            <a:endParaRPr lang="en-GB" sz="1600" dirty="0"/>
          </a:p>
          <a:p>
            <a:r>
              <a:rPr lang="en-GB" sz="1600" dirty="0"/>
              <a:t>Lewis – Now Fergus will offer his own welcome.</a:t>
            </a:r>
          </a:p>
          <a:p>
            <a:endParaRPr lang="en-GB" dirty="0"/>
          </a:p>
        </p:txBody>
      </p:sp>
      <p:sp>
        <p:nvSpPr>
          <p:cNvPr id="4" name="Slide Number Placeholder 3"/>
          <p:cNvSpPr>
            <a:spLocks noGrp="1"/>
          </p:cNvSpPr>
          <p:nvPr>
            <p:ph type="sldNum" sz="quarter" idx="5"/>
          </p:nvPr>
        </p:nvSpPr>
        <p:spPr/>
        <p:txBody>
          <a:bodyPr/>
          <a:lstStyle/>
          <a:p>
            <a:fld id="{80C6A022-0382-49AA-8BEF-8EE7BF954024}" type="slidenum">
              <a:rPr lang="en-GB" smtClean="0"/>
              <a:t>1</a:t>
            </a:fld>
            <a:endParaRPr lang="en-GB"/>
          </a:p>
        </p:txBody>
      </p:sp>
    </p:spTree>
    <p:extLst>
      <p:ext uri="{BB962C8B-B14F-4D97-AF65-F5344CB8AC3E}">
        <p14:creationId xmlns:p14="http://schemas.microsoft.com/office/powerpoint/2010/main" val="411943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C6A022-0382-49AA-8BEF-8EE7BF954024}" type="slidenum">
              <a:rPr lang="en-GB" smtClean="0"/>
              <a:t>2</a:t>
            </a:fld>
            <a:endParaRPr lang="en-GB"/>
          </a:p>
        </p:txBody>
      </p:sp>
    </p:spTree>
    <p:extLst>
      <p:ext uri="{BB962C8B-B14F-4D97-AF65-F5344CB8AC3E}">
        <p14:creationId xmlns:p14="http://schemas.microsoft.com/office/powerpoint/2010/main" val="2566886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Lewis – Thank you Fergus.</a:t>
            </a:r>
          </a:p>
          <a:p>
            <a:r>
              <a:rPr lang="en-GB" sz="1600" dirty="0"/>
              <a:t>We are going to kick off this morning with one of our favourite Spring Songs.  Please join in, parents and carers!</a:t>
            </a:r>
          </a:p>
          <a:p>
            <a:r>
              <a:rPr lang="en-GB" sz="1600" dirty="0"/>
              <a:t>Spring is Here!</a:t>
            </a:r>
          </a:p>
        </p:txBody>
      </p:sp>
      <p:sp>
        <p:nvSpPr>
          <p:cNvPr id="4" name="Slide Number Placeholder 3"/>
          <p:cNvSpPr>
            <a:spLocks noGrp="1"/>
          </p:cNvSpPr>
          <p:nvPr>
            <p:ph type="sldNum" sz="quarter" idx="5"/>
          </p:nvPr>
        </p:nvSpPr>
        <p:spPr/>
        <p:txBody>
          <a:bodyPr/>
          <a:lstStyle/>
          <a:p>
            <a:fld id="{80C6A022-0382-49AA-8BEF-8EE7BF954024}" type="slidenum">
              <a:rPr lang="en-GB" smtClean="0"/>
              <a:t>3</a:t>
            </a:fld>
            <a:endParaRPr lang="en-GB"/>
          </a:p>
        </p:txBody>
      </p:sp>
    </p:spTree>
    <p:extLst>
      <p:ext uri="{BB962C8B-B14F-4D97-AF65-F5344CB8AC3E}">
        <p14:creationId xmlns:p14="http://schemas.microsoft.com/office/powerpoint/2010/main" val="2686677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F1926-A1D8-9DD1-9711-692DC8A48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2E5DE-95D4-3C65-25AE-DB62F67CCA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EC985-6403-0241-7CE5-F13EE2E05D25}"/>
              </a:ext>
            </a:extLst>
          </p:cNvPr>
          <p:cNvSpPr>
            <a:spLocks noGrp="1"/>
          </p:cNvSpPr>
          <p:nvPr>
            <p:ph type="body" idx="1"/>
          </p:nvPr>
        </p:nvSpPr>
        <p:spPr/>
        <p:txBody>
          <a:bodyPr/>
          <a:lstStyle/>
          <a:p>
            <a:r>
              <a:rPr lang="en-GB" sz="1600" dirty="0">
                <a:solidFill>
                  <a:schemeClr val="tx1"/>
                </a:solidFill>
              </a:rPr>
              <a:t>Ruby - Values are more than words – they are behaviours.  We have to show them in what we do.</a:t>
            </a:r>
          </a:p>
          <a:p>
            <a:endParaRPr lang="en-GB" sz="1600" dirty="0">
              <a:solidFill>
                <a:schemeClr val="tx1"/>
              </a:solidFill>
            </a:endParaRPr>
          </a:p>
          <a:p>
            <a:r>
              <a:rPr lang="en-GB" sz="1600" dirty="0">
                <a:solidFill>
                  <a:schemeClr val="tx1"/>
                </a:solidFill>
              </a:rPr>
              <a:t>Isla - We like to think this is how we represent ourselves, our school and community and we do this without being reminded.</a:t>
            </a:r>
          </a:p>
          <a:p>
            <a:endParaRPr lang="en-GB" dirty="0"/>
          </a:p>
        </p:txBody>
      </p:sp>
      <p:sp>
        <p:nvSpPr>
          <p:cNvPr id="4" name="Slide Number Placeholder 3">
            <a:extLst>
              <a:ext uri="{FF2B5EF4-FFF2-40B4-BE49-F238E27FC236}">
                <a16:creationId xmlns:a16="http://schemas.microsoft.com/office/drawing/2014/main" id="{FAAF9E7F-3733-47DC-CAEF-BEABBFBBE2F8}"/>
              </a:ext>
            </a:extLst>
          </p:cNvPr>
          <p:cNvSpPr>
            <a:spLocks noGrp="1"/>
          </p:cNvSpPr>
          <p:nvPr>
            <p:ph type="sldNum" sz="quarter" idx="5"/>
          </p:nvPr>
        </p:nvSpPr>
        <p:spPr/>
        <p:txBody>
          <a:bodyPr/>
          <a:lstStyle/>
          <a:p>
            <a:fld id="{80C6A022-0382-49AA-8BEF-8EE7BF954024}" type="slidenum">
              <a:rPr lang="en-GB" smtClean="0"/>
              <a:t>4</a:t>
            </a:fld>
            <a:endParaRPr lang="en-GB"/>
          </a:p>
        </p:txBody>
      </p:sp>
    </p:spTree>
    <p:extLst>
      <p:ext uri="{BB962C8B-B14F-4D97-AF65-F5344CB8AC3E}">
        <p14:creationId xmlns:p14="http://schemas.microsoft.com/office/powerpoint/2010/main" val="395214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Gus  – Our values of respect and responsibility have been demonstrated when we have been thinking about </a:t>
            </a:r>
            <a:r>
              <a:rPr lang="en-GB" sz="1600" b="1" i="1" dirty="0"/>
              <a:t>giving</a:t>
            </a:r>
            <a:r>
              <a:rPr lang="en-GB" sz="1600" dirty="0"/>
              <a:t> for this time of year.  We are giving in the lead up to Easter:</a:t>
            </a:r>
          </a:p>
          <a:p>
            <a:r>
              <a:rPr lang="en-GB" sz="1600" dirty="0"/>
              <a:t>Giving of our time and talents.</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0C6A022-0382-49AA-8BEF-8EE7BF954024}" type="slidenum">
              <a:rPr lang="en-GB" smtClean="0"/>
              <a:t>5</a:t>
            </a:fld>
            <a:endParaRPr lang="en-GB"/>
          </a:p>
        </p:txBody>
      </p:sp>
    </p:spTree>
    <p:extLst>
      <p:ext uri="{BB962C8B-B14F-4D97-AF65-F5344CB8AC3E}">
        <p14:creationId xmlns:p14="http://schemas.microsoft.com/office/powerpoint/2010/main" val="1965074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Kyla – P7s asked the question, “Why is it good to give?”</a:t>
            </a:r>
          </a:p>
          <a:p>
            <a:r>
              <a:rPr lang="en-GB" sz="1600" dirty="0"/>
              <a:t>We made a movie of everyone’s responses.  Are you in it??</a:t>
            </a:r>
          </a:p>
          <a:p>
            <a:endParaRPr lang="en-GB" sz="1600" dirty="0"/>
          </a:p>
          <a:p>
            <a:r>
              <a:rPr lang="en-GB" sz="1600" dirty="0"/>
              <a:t>Theo – We would now like to share a story about GIVING.  We hope you enjoy it!</a:t>
            </a:r>
          </a:p>
        </p:txBody>
      </p:sp>
      <p:sp>
        <p:nvSpPr>
          <p:cNvPr id="4" name="Slide Number Placeholder 3"/>
          <p:cNvSpPr>
            <a:spLocks noGrp="1"/>
          </p:cNvSpPr>
          <p:nvPr>
            <p:ph type="sldNum" sz="quarter" idx="5"/>
          </p:nvPr>
        </p:nvSpPr>
        <p:spPr/>
        <p:txBody>
          <a:bodyPr/>
          <a:lstStyle/>
          <a:p>
            <a:fld id="{80C6A022-0382-49AA-8BEF-8EE7BF954024}" type="slidenum">
              <a:rPr lang="en-GB" smtClean="0"/>
              <a:t>6</a:t>
            </a:fld>
            <a:endParaRPr lang="en-GB"/>
          </a:p>
        </p:txBody>
      </p:sp>
    </p:spTree>
    <p:extLst>
      <p:ext uri="{BB962C8B-B14F-4D97-AF65-F5344CB8AC3E}">
        <p14:creationId xmlns:p14="http://schemas.microsoft.com/office/powerpoint/2010/main" val="3612274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Olivia </a:t>
            </a:r>
          </a:p>
        </p:txBody>
      </p:sp>
      <p:sp>
        <p:nvSpPr>
          <p:cNvPr id="4" name="Slide Number Placeholder 3"/>
          <p:cNvSpPr>
            <a:spLocks noGrp="1"/>
          </p:cNvSpPr>
          <p:nvPr>
            <p:ph type="sldNum" sz="quarter" idx="5"/>
          </p:nvPr>
        </p:nvSpPr>
        <p:spPr/>
        <p:txBody>
          <a:bodyPr/>
          <a:lstStyle/>
          <a:p>
            <a:fld id="{80C6A022-0382-49AA-8BEF-8EE7BF954024}" type="slidenum">
              <a:rPr lang="en-GB" smtClean="0"/>
              <a:t>7</a:t>
            </a:fld>
            <a:endParaRPr lang="en-GB"/>
          </a:p>
        </p:txBody>
      </p:sp>
    </p:spTree>
    <p:extLst>
      <p:ext uri="{BB962C8B-B14F-4D97-AF65-F5344CB8AC3E}">
        <p14:creationId xmlns:p14="http://schemas.microsoft.com/office/powerpoint/2010/main" val="83234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737E1-E2B9-CC56-1552-A6C156CA9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C9876-BC7E-4206-329B-7D373ABBF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50DC1-5C33-7E8D-E446-FDF86B014FF7}"/>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F0D4F061-0BFB-FC75-E786-80194901CE86}"/>
              </a:ext>
            </a:extLst>
          </p:cNvPr>
          <p:cNvSpPr>
            <a:spLocks noGrp="1"/>
          </p:cNvSpPr>
          <p:nvPr>
            <p:ph type="sldNum" sz="quarter" idx="5"/>
          </p:nvPr>
        </p:nvSpPr>
        <p:spPr/>
        <p:txBody>
          <a:bodyPr/>
          <a:lstStyle/>
          <a:p>
            <a:fld id="{80C6A022-0382-49AA-8BEF-8EE7BF954024}" type="slidenum">
              <a:rPr lang="en-GB" smtClean="0"/>
              <a:t>8</a:t>
            </a:fld>
            <a:endParaRPr lang="en-GB"/>
          </a:p>
        </p:txBody>
      </p:sp>
    </p:spTree>
    <p:extLst>
      <p:ext uri="{BB962C8B-B14F-4D97-AF65-F5344CB8AC3E}">
        <p14:creationId xmlns:p14="http://schemas.microsoft.com/office/powerpoint/2010/main" val="3176163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26FDE-D00C-03A8-483D-F61F7D5B8A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B91334-D53D-82B7-170F-863CB7751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89C18-AC39-0A44-67A6-20CB377D9754}"/>
              </a:ext>
            </a:extLst>
          </p:cNvPr>
          <p:cNvSpPr>
            <a:spLocks noGrp="1"/>
          </p:cNvSpPr>
          <p:nvPr>
            <p:ph type="body" idx="1"/>
          </p:nvPr>
        </p:nvSpPr>
        <p:spPr/>
        <p:txBody>
          <a:bodyPr/>
          <a:lstStyle/>
          <a:p>
            <a:r>
              <a:rPr lang="en-GB" dirty="0"/>
              <a:t>Olivia and Katie</a:t>
            </a:r>
          </a:p>
        </p:txBody>
      </p:sp>
      <p:sp>
        <p:nvSpPr>
          <p:cNvPr id="4" name="Slide Number Placeholder 3">
            <a:extLst>
              <a:ext uri="{FF2B5EF4-FFF2-40B4-BE49-F238E27FC236}">
                <a16:creationId xmlns:a16="http://schemas.microsoft.com/office/drawing/2014/main" id="{E7EA4779-DDC6-BBD1-B856-9A282DE98CCA}"/>
              </a:ext>
            </a:extLst>
          </p:cNvPr>
          <p:cNvSpPr>
            <a:spLocks noGrp="1"/>
          </p:cNvSpPr>
          <p:nvPr>
            <p:ph type="sldNum" sz="quarter" idx="5"/>
          </p:nvPr>
        </p:nvSpPr>
        <p:spPr/>
        <p:txBody>
          <a:bodyPr/>
          <a:lstStyle/>
          <a:p>
            <a:fld id="{80C6A022-0382-49AA-8BEF-8EE7BF954024}" type="slidenum">
              <a:rPr lang="en-GB" smtClean="0"/>
              <a:t>9</a:t>
            </a:fld>
            <a:endParaRPr lang="en-GB"/>
          </a:p>
        </p:txBody>
      </p:sp>
    </p:spTree>
    <p:extLst>
      <p:ext uri="{BB962C8B-B14F-4D97-AF65-F5344CB8AC3E}">
        <p14:creationId xmlns:p14="http://schemas.microsoft.com/office/powerpoint/2010/main" val="4064097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A8787-A1EA-287E-30BC-9CD5EC9E9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4F012-310C-B732-C204-3B2BA6074A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E7CA9-FC91-3FFE-A7CF-CD9F205D69F7}"/>
              </a:ext>
            </a:extLst>
          </p:cNvPr>
          <p:cNvSpPr>
            <a:spLocks noGrp="1"/>
          </p:cNvSpPr>
          <p:nvPr>
            <p:ph type="body" idx="1"/>
          </p:nvPr>
        </p:nvSpPr>
        <p:spPr/>
        <p:txBody>
          <a:bodyPr/>
          <a:lstStyle/>
          <a:p>
            <a:r>
              <a:rPr lang="en-GB" dirty="0"/>
              <a:t>Katie</a:t>
            </a:r>
          </a:p>
        </p:txBody>
      </p:sp>
      <p:sp>
        <p:nvSpPr>
          <p:cNvPr id="4" name="Slide Number Placeholder 3">
            <a:extLst>
              <a:ext uri="{FF2B5EF4-FFF2-40B4-BE49-F238E27FC236}">
                <a16:creationId xmlns:a16="http://schemas.microsoft.com/office/drawing/2014/main" id="{E1EFC425-72CA-6212-0755-7FD092F8037B}"/>
              </a:ext>
            </a:extLst>
          </p:cNvPr>
          <p:cNvSpPr>
            <a:spLocks noGrp="1"/>
          </p:cNvSpPr>
          <p:nvPr>
            <p:ph type="sldNum" sz="quarter" idx="5"/>
          </p:nvPr>
        </p:nvSpPr>
        <p:spPr/>
        <p:txBody>
          <a:bodyPr/>
          <a:lstStyle/>
          <a:p>
            <a:fld id="{80C6A022-0382-49AA-8BEF-8EE7BF954024}" type="slidenum">
              <a:rPr lang="en-GB" smtClean="0"/>
              <a:t>10</a:t>
            </a:fld>
            <a:endParaRPr lang="en-GB"/>
          </a:p>
        </p:txBody>
      </p:sp>
    </p:spTree>
    <p:extLst>
      <p:ext uri="{BB962C8B-B14F-4D97-AF65-F5344CB8AC3E}">
        <p14:creationId xmlns:p14="http://schemas.microsoft.com/office/powerpoint/2010/main" val="1319929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72AE4-0AD6-5633-8E00-3DB4578D0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D0143-A54C-ED15-30C1-FCC58F1D3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36AEF-BA68-95B1-3C61-F2C9FE346206}"/>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4FD5B786-4A6B-680C-6B86-BC571BBE162D}"/>
              </a:ext>
            </a:extLst>
          </p:cNvPr>
          <p:cNvSpPr>
            <a:spLocks noGrp="1"/>
          </p:cNvSpPr>
          <p:nvPr>
            <p:ph type="sldNum" sz="quarter" idx="5"/>
          </p:nvPr>
        </p:nvSpPr>
        <p:spPr/>
        <p:txBody>
          <a:bodyPr/>
          <a:lstStyle/>
          <a:p>
            <a:fld id="{80C6A022-0382-49AA-8BEF-8EE7BF954024}" type="slidenum">
              <a:rPr lang="en-GB" smtClean="0"/>
              <a:t>11</a:t>
            </a:fld>
            <a:endParaRPr lang="en-GB"/>
          </a:p>
        </p:txBody>
      </p:sp>
    </p:spTree>
    <p:extLst>
      <p:ext uri="{BB962C8B-B14F-4D97-AF65-F5344CB8AC3E}">
        <p14:creationId xmlns:p14="http://schemas.microsoft.com/office/powerpoint/2010/main" val="3891746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A2225-9C59-7680-D978-931C6CF8B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BAA76-96E0-432D-731A-B0F770AA0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064719-52CE-F13A-609A-C33A0A16326D}"/>
              </a:ext>
            </a:extLst>
          </p:cNvPr>
          <p:cNvSpPr>
            <a:spLocks noGrp="1"/>
          </p:cNvSpPr>
          <p:nvPr>
            <p:ph type="body" idx="1"/>
          </p:nvPr>
        </p:nvSpPr>
        <p:spPr/>
        <p:txBody>
          <a:bodyPr/>
          <a:lstStyle/>
          <a:p>
            <a:r>
              <a:rPr lang="en-GB" dirty="0"/>
              <a:t>Rosie</a:t>
            </a:r>
          </a:p>
        </p:txBody>
      </p:sp>
      <p:sp>
        <p:nvSpPr>
          <p:cNvPr id="4" name="Slide Number Placeholder 3">
            <a:extLst>
              <a:ext uri="{FF2B5EF4-FFF2-40B4-BE49-F238E27FC236}">
                <a16:creationId xmlns:a16="http://schemas.microsoft.com/office/drawing/2014/main" id="{86E06CA4-84C8-F746-B9FC-8E436836349B}"/>
              </a:ext>
            </a:extLst>
          </p:cNvPr>
          <p:cNvSpPr>
            <a:spLocks noGrp="1"/>
          </p:cNvSpPr>
          <p:nvPr>
            <p:ph type="sldNum" sz="quarter" idx="5"/>
          </p:nvPr>
        </p:nvSpPr>
        <p:spPr/>
        <p:txBody>
          <a:bodyPr/>
          <a:lstStyle/>
          <a:p>
            <a:fld id="{80C6A022-0382-49AA-8BEF-8EE7BF954024}" type="slidenum">
              <a:rPr lang="en-GB" smtClean="0"/>
              <a:t>12</a:t>
            </a:fld>
            <a:endParaRPr lang="en-GB"/>
          </a:p>
        </p:txBody>
      </p:sp>
    </p:spTree>
    <p:extLst>
      <p:ext uri="{BB962C8B-B14F-4D97-AF65-F5344CB8AC3E}">
        <p14:creationId xmlns:p14="http://schemas.microsoft.com/office/powerpoint/2010/main" val="1026762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9A8A-8EF7-3BC4-9CD0-787837CA8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032A3-8AAA-4B33-4F1F-4C223B444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2CA64-07AF-DC8B-1B3F-8CD27D030B52}"/>
              </a:ext>
            </a:extLst>
          </p:cNvPr>
          <p:cNvSpPr>
            <a:spLocks noGrp="1"/>
          </p:cNvSpPr>
          <p:nvPr>
            <p:ph type="body" idx="1"/>
          </p:nvPr>
        </p:nvSpPr>
        <p:spPr/>
        <p:txBody>
          <a:bodyPr/>
          <a:lstStyle/>
          <a:p>
            <a:r>
              <a:rPr lang="en-GB" dirty="0"/>
              <a:t>Rosie and Katie</a:t>
            </a:r>
          </a:p>
        </p:txBody>
      </p:sp>
      <p:sp>
        <p:nvSpPr>
          <p:cNvPr id="4" name="Slide Number Placeholder 3">
            <a:extLst>
              <a:ext uri="{FF2B5EF4-FFF2-40B4-BE49-F238E27FC236}">
                <a16:creationId xmlns:a16="http://schemas.microsoft.com/office/drawing/2014/main" id="{4028AD19-7F80-8275-D51F-A1BB098BBFDD}"/>
              </a:ext>
            </a:extLst>
          </p:cNvPr>
          <p:cNvSpPr>
            <a:spLocks noGrp="1"/>
          </p:cNvSpPr>
          <p:nvPr>
            <p:ph type="sldNum" sz="quarter" idx="5"/>
          </p:nvPr>
        </p:nvSpPr>
        <p:spPr/>
        <p:txBody>
          <a:bodyPr/>
          <a:lstStyle/>
          <a:p>
            <a:fld id="{80C6A022-0382-49AA-8BEF-8EE7BF954024}" type="slidenum">
              <a:rPr lang="en-GB" smtClean="0"/>
              <a:t>13</a:t>
            </a:fld>
            <a:endParaRPr lang="en-GB"/>
          </a:p>
        </p:txBody>
      </p:sp>
    </p:spTree>
    <p:extLst>
      <p:ext uri="{BB962C8B-B14F-4D97-AF65-F5344CB8AC3E}">
        <p14:creationId xmlns:p14="http://schemas.microsoft.com/office/powerpoint/2010/main" val="4235046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C44E7-56B6-0353-B306-2914B9EBD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72487-0FCF-86B5-72F7-CC373E5276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F684F-5B8F-641B-9842-BBE778BB852A}"/>
              </a:ext>
            </a:extLst>
          </p:cNvPr>
          <p:cNvSpPr>
            <a:spLocks noGrp="1"/>
          </p:cNvSpPr>
          <p:nvPr>
            <p:ph type="body" idx="1"/>
          </p:nvPr>
        </p:nvSpPr>
        <p:spPr/>
        <p:txBody>
          <a:bodyPr/>
          <a:lstStyle/>
          <a:p>
            <a:r>
              <a:rPr lang="en-GB" dirty="0"/>
              <a:t>Lucy and Rosie</a:t>
            </a:r>
          </a:p>
        </p:txBody>
      </p:sp>
      <p:sp>
        <p:nvSpPr>
          <p:cNvPr id="4" name="Slide Number Placeholder 3">
            <a:extLst>
              <a:ext uri="{FF2B5EF4-FFF2-40B4-BE49-F238E27FC236}">
                <a16:creationId xmlns:a16="http://schemas.microsoft.com/office/drawing/2014/main" id="{A12B106B-59EF-7C41-1574-71C5F941F919}"/>
              </a:ext>
            </a:extLst>
          </p:cNvPr>
          <p:cNvSpPr>
            <a:spLocks noGrp="1"/>
          </p:cNvSpPr>
          <p:nvPr>
            <p:ph type="sldNum" sz="quarter" idx="5"/>
          </p:nvPr>
        </p:nvSpPr>
        <p:spPr/>
        <p:txBody>
          <a:bodyPr/>
          <a:lstStyle/>
          <a:p>
            <a:fld id="{80C6A022-0382-49AA-8BEF-8EE7BF954024}" type="slidenum">
              <a:rPr lang="en-GB" smtClean="0"/>
              <a:t>14</a:t>
            </a:fld>
            <a:endParaRPr lang="en-GB"/>
          </a:p>
        </p:txBody>
      </p:sp>
    </p:spTree>
    <p:extLst>
      <p:ext uri="{BB962C8B-B14F-4D97-AF65-F5344CB8AC3E}">
        <p14:creationId xmlns:p14="http://schemas.microsoft.com/office/powerpoint/2010/main" val="3243579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FBE9A-EA0F-E5AC-56E9-302E116936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8F637-44D3-2950-0ED1-F32F3F7029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448AC-FF30-ACAE-FE2F-07864B06E858}"/>
              </a:ext>
            </a:extLst>
          </p:cNvPr>
          <p:cNvSpPr>
            <a:spLocks noGrp="1"/>
          </p:cNvSpPr>
          <p:nvPr>
            <p:ph type="body" idx="1"/>
          </p:nvPr>
        </p:nvSpPr>
        <p:spPr/>
        <p:txBody>
          <a:bodyPr/>
          <a:lstStyle/>
          <a:p>
            <a:r>
              <a:rPr lang="en-GB" dirty="0"/>
              <a:t>Lucy</a:t>
            </a:r>
          </a:p>
        </p:txBody>
      </p:sp>
      <p:sp>
        <p:nvSpPr>
          <p:cNvPr id="4" name="Slide Number Placeholder 3">
            <a:extLst>
              <a:ext uri="{FF2B5EF4-FFF2-40B4-BE49-F238E27FC236}">
                <a16:creationId xmlns:a16="http://schemas.microsoft.com/office/drawing/2014/main" id="{A509D7AD-9DFE-A39D-3427-C19D491ACC1A}"/>
              </a:ext>
            </a:extLst>
          </p:cNvPr>
          <p:cNvSpPr>
            <a:spLocks noGrp="1"/>
          </p:cNvSpPr>
          <p:nvPr>
            <p:ph type="sldNum" sz="quarter" idx="5"/>
          </p:nvPr>
        </p:nvSpPr>
        <p:spPr/>
        <p:txBody>
          <a:bodyPr/>
          <a:lstStyle/>
          <a:p>
            <a:fld id="{80C6A022-0382-49AA-8BEF-8EE7BF954024}" type="slidenum">
              <a:rPr lang="en-GB" smtClean="0"/>
              <a:t>15</a:t>
            </a:fld>
            <a:endParaRPr lang="en-GB"/>
          </a:p>
        </p:txBody>
      </p:sp>
    </p:spTree>
    <p:extLst>
      <p:ext uri="{BB962C8B-B14F-4D97-AF65-F5344CB8AC3E}">
        <p14:creationId xmlns:p14="http://schemas.microsoft.com/office/powerpoint/2010/main" val="941339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CB5D7-814B-FDE5-8725-39E69CD35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1E0A1-54EE-357F-F148-6ED9885640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2736-FD4B-B874-18D5-2BC47AB3F399}"/>
              </a:ext>
            </a:extLst>
          </p:cNvPr>
          <p:cNvSpPr>
            <a:spLocks noGrp="1"/>
          </p:cNvSpPr>
          <p:nvPr>
            <p:ph type="body" idx="1"/>
          </p:nvPr>
        </p:nvSpPr>
        <p:spPr/>
        <p:txBody>
          <a:bodyPr/>
          <a:lstStyle/>
          <a:p>
            <a:r>
              <a:rPr lang="en-GB" dirty="0"/>
              <a:t>All singing</a:t>
            </a:r>
          </a:p>
        </p:txBody>
      </p:sp>
      <p:sp>
        <p:nvSpPr>
          <p:cNvPr id="4" name="Slide Number Placeholder 3">
            <a:extLst>
              <a:ext uri="{FF2B5EF4-FFF2-40B4-BE49-F238E27FC236}">
                <a16:creationId xmlns:a16="http://schemas.microsoft.com/office/drawing/2014/main" id="{48B28A54-2F90-254D-DDBD-9F58FE05A003}"/>
              </a:ext>
            </a:extLst>
          </p:cNvPr>
          <p:cNvSpPr>
            <a:spLocks noGrp="1"/>
          </p:cNvSpPr>
          <p:nvPr>
            <p:ph type="sldNum" sz="quarter" idx="5"/>
          </p:nvPr>
        </p:nvSpPr>
        <p:spPr/>
        <p:txBody>
          <a:bodyPr/>
          <a:lstStyle/>
          <a:p>
            <a:fld id="{80C6A022-0382-49AA-8BEF-8EE7BF954024}" type="slidenum">
              <a:rPr lang="en-GB" smtClean="0"/>
              <a:t>16</a:t>
            </a:fld>
            <a:endParaRPr lang="en-GB"/>
          </a:p>
        </p:txBody>
      </p:sp>
    </p:spTree>
    <p:extLst>
      <p:ext uri="{BB962C8B-B14F-4D97-AF65-F5344CB8AC3E}">
        <p14:creationId xmlns:p14="http://schemas.microsoft.com/office/powerpoint/2010/main" val="2841649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FB9C5-DEA5-FC19-CCB6-615F5785A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2EE49-249E-D426-1E1D-DE516BEAB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FA415-AD96-3D7D-E877-E4DFE9606E48}"/>
              </a:ext>
            </a:extLst>
          </p:cNvPr>
          <p:cNvSpPr>
            <a:spLocks noGrp="1"/>
          </p:cNvSpPr>
          <p:nvPr>
            <p:ph type="body" idx="1"/>
          </p:nvPr>
        </p:nvSpPr>
        <p:spPr/>
        <p:txBody>
          <a:bodyPr/>
          <a:lstStyle/>
          <a:p>
            <a:r>
              <a:rPr lang="en-GB" dirty="0"/>
              <a:t>Rosie and Katie</a:t>
            </a:r>
          </a:p>
        </p:txBody>
      </p:sp>
      <p:sp>
        <p:nvSpPr>
          <p:cNvPr id="4" name="Slide Number Placeholder 3">
            <a:extLst>
              <a:ext uri="{FF2B5EF4-FFF2-40B4-BE49-F238E27FC236}">
                <a16:creationId xmlns:a16="http://schemas.microsoft.com/office/drawing/2014/main" id="{A66BA9E8-D83A-7CFF-08F0-5136BB321DD0}"/>
              </a:ext>
            </a:extLst>
          </p:cNvPr>
          <p:cNvSpPr>
            <a:spLocks noGrp="1"/>
          </p:cNvSpPr>
          <p:nvPr>
            <p:ph type="sldNum" sz="quarter" idx="5"/>
          </p:nvPr>
        </p:nvSpPr>
        <p:spPr/>
        <p:txBody>
          <a:bodyPr/>
          <a:lstStyle/>
          <a:p>
            <a:fld id="{80C6A022-0382-49AA-8BEF-8EE7BF954024}" type="slidenum">
              <a:rPr lang="en-GB" smtClean="0"/>
              <a:t>17</a:t>
            </a:fld>
            <a:endParaRPr lang="en-GB"/>
          </a:p>
        </p:txBody>
      </p:sp>
    </p:spTree>
    <p:extLst>
      <p:ext uri="{BB962C8B-B14F-4D97-AF65-F5344CB8AC3E}">
        <p14:creationId xmlns:p14="http://schemas.microsoft.com/office/powerpoint/2010/main" val="2050630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Robbie – While Katie is thinking about that, we will take some time to revisit our show, earlier this term.  “What’s the Crime Mr Wolf” was performed to a packed audience at Royal High School.</a:t>
            </a:r>
          </a:p>
          <a:p>
            <a:r>
              <a:rPr lang="en-GB" sz="1600" dirty="0"/>
              <a:t>Our teachers wanted us to sing 2 of </a:t>
            </a:r>
            <a:r>
              <a:rPr lang="en-GB" sz="1600" b="1" i="1" dirty="0"/>
              <a:t>their</a:t>
            </a:r>
            <a:r>
              <a:rPr lang="en-GB" sz="1600" dirty="0"/>
              <a:t> favourite songs from this show.</a:t>
            </a:r>
          </a:p>
          <a:p>
            <a:endParaRPr lang="en-GB" sz="1600" dirty="0"/>
          </a:p>
          <a:p>
            <a:r>
              <a:rPr lang="en-GB" sz="1600" dirty="0"/>
              <a:t>Ewan - Our P7 year group is going to come up and perform now.  Have we remembered them?  Let’s find out!</a:t>
            </a:r>
          </a:p>
          <a:p>
            <a:endParaRPr lang="en-GB" sz="1600" dirty="0"/>
          </a:p>
          <a:p>
            <a:r>
              <a:rPr lang="en-GB" sz="1600" dirty="0"/>
              <a:t>“Top of the Food Chain”</a:t>
            </a:r>
          </a:p>
          <a:p>
            <a:r>
              <a:rPr lang="en-GB" sz="1600" dirty="0"/>
              <a:t>“The Wildest Song”</a:t>
            </a:r>
          </a:p>
          <a:p>
            <a:endParaRPr lang="en-GB" dirty="0"/>
          </a:p>
        </p:txBody>
      </p:sp>
      <p:sp>
        <p:nvSpPr>
          <p:cNvPr id="4" name="Slide Number Placeholder 3"/>
          <p:cNvSpPr>
            <a:spLocks noGrp="1"/>
          </p:cNvSpPr>
          <p:nvPr>
            <p:ph type="sldNum" sz="quarter" idx="5"/>
          </p:nvPr>
        </p:nvSpPr>
        <p:spPr/>
        <p:txBody>
          <a:bodyPr/>
          <a:lstStyle/>
          <a:p>
            <a:fld id="{80C6A022-0382-49AA-8BEF-8EE7BF954024}" type="slidenum">
              <a:rPr lang="en-GB" smtClean="0"/>
              <a:t>18</a:t>
            </a:fld>
            <a:endParaRPr lang="en-GB"/>
          </a:p>
        </p:txBody>
      </p:sp>
    </p:spTree>
    <p:extLst>
      <p:ext uri="{BB962C8B-B14F-4D97-AF65-F5344CB8AC3E}">
        <p14:creationId xmlns:p14="http://schemas.microsoft.com/office/powerpoint/2010/main" val="1768667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Robbie – Well, it looks like we remembered them pretty well.</a:t>
            </a:r>
          </a:p>
          <a:p>
            <a:r>
              <a:rPr lang="en-GB" dirty="0"/>
              <a:t>Now let’s get back to our story and find out how Katie the Fox is progressing…</a:t>
            </a:r>
          </a:p>
        </p:txBody>
      </p:sp>
      <p:sp>
        <p:nvSpPr>
          <p:cNvPr id="4" name="Slide Number Placeholder 3"/>
          <p:cNvSpPr>
            <a:spLocks noGrp="1"/>
          </p:cNvSpPr>
          <p:nvPr>
            <p:ph type="sldNum" sz="quarter" idx="5"/>
          </p:nvPr>
        </p:nvSpPr>
        <p:spPr/>
        <p:txBody>
          <a:bodyPr/>
          <a:lstStyle/>
          <a:p>
            <a:fld id="{80C6A022-0382-49AA-8BEF-8EE7BF954024}" type="slidenum">
              <a:rPr lang="en-GB" smtClean="0"/>
              <a:t>19</a:t>
            </a:fld>
            <a:endParaRPr lang="en-GB"/>
          </a:p>
        </p:txBody>
      </p:sp>
    </p:spTree>
    <p:extLst>
      <p:ext uri="{BB962C8B-B14F-4D97-AF65-F5344CB8AC3E}">
        <p14:creationId xmlns:p14="http://schemas.microsoft.com/office/powerpoint/2010/main" val="3780681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1846B-0AD0-2B77-66F6-F60179C48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8121D-1EB4-0071-42F8-19A8FC561F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066069-E7CA-6A17-6BB6-0F8B775970AA}"/>
              </a:ext>
            </a:extLst>
          </p:cNvPr>
          <p:cNvSpPr>
            <a:spLocks noGrp="1"/>
          </p:cNvSpPr>
          <p:nvPr>
            <p:ph type="body" idx="1"/>
          </p:nvPr>
        </p:nvSpPr>
        <p:spPr/>
        <p:txBody>
          <a:bodyPr/>
          <a:lstStyle/>
          <a:p>
            <a:r>
              <a:rPr lang="en-GB" dirty="0"/>
              <a:t>Joshua and Daphne</a:t>
            </a:r>
          </a:p>
        </p:txBody>
      </p:sp>
      <p:sp>
        <p:nvSpPr>
          <p:cNvPr id="4" name="Slide Number Placeholder 3">
            <a:extLst>
              <a:ext uri="{FF2B5EF4-FFF2-40B4-BE49-F238E27FC236}">
                <a16:creationId xmlns:a16="http://schemas.microsoft.com/office/drawing/2014/main" id="{5FF59AF3-4BA1-A43C-45D5-F9175C0C6431}"/>
              </a:ext>
            </a:extLst>
          </p:cNvPr>
          <p:cNvSpPr>
            <a:spLocks noGrp="1"/>
          </p:cNvSpPr>
          <p:nvPr>
            <p:ph type="sldNum" sz="quarter" idx="5"/>
          </p:nvPr>
        </p:nvSpPr>
        <p:spPr/>
        <p:txBody>
          <a:bodyPr/>
          <a:lstStyle/>
          <a:p>
            <a:fld id="{80C6A022-0382-49AA-8BEF-8EE7BF954024}" type="slidenum">
              <a:rPr lang="en-GB" smtClean="0"/>
              <a:t>20</a:t>
            </a:fld>
            <a:endParaRPr lang="en-GB"/>
          </a:p>
        </p:txBody>
      </p:sp>
    </p:spTree>
    <p:extLst>
      <p:ext uri="{BB962C8B-B14F-4D97-AF65-F5344CB8AC3E}">
        <p14:creationId xmlns:p14="http://schemas.microsoft.com/office/powerpoint/2010/main" val="592868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91885-5DFE-1BC3-43B5-2BF6E6759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B46CB-0B2C-1C9F-1FE5-DC2B8ED44C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C23DC-E9AC-AC0D-1736-550D327D901F}"/>
              </a:ext>
            </a:extLst>
          </p:cNvPr>
          <p:cNvSpPr>
            <a:spLocks noGrp="1"/>
          </p:cNvSpPr>
          <p:nvPr>
            <p:ph type="body" idx="1"/>
          </p:nvPr>
        </p:nvSpPr>
        <p:spPr/>
        <p:txBody>
          <a:bodyPr/>
          <a:lstStyle/>
          <a:p>
            <a:r>
              <a:rPr lang="en-GB" dirty="0"/>
              <a:t>Joshua and Katie</a:t>
            </a:r>
          </a:p>
        </p:txBody>
      </p:sp>
      <p:sp>
        <p:nvSpPr>
          <p:cNvPr id="4" name="Slide Number Placeholder 3">
            <a:extLst>
              <a:ext uri="{FF2B5EF4-FFF2-40B4-BE49-F238E27FC236}">
                <a16:creationId xmlns:a16="http://schemas.microsoft.com/office/drawing/2014/main" id="{0FBE1863-619F-D7DE-2F4E-0F27AB0D222F}"/>
              </a:ext>
            </a:extLst>
          </p:cNvPr>
          <p:cNvSpPr>
            <a:spLocks noGrp="1"/>
          </p:cNvSpPr>
          <p:nvPr>
            <p:ph type="sldNum" sz="quarter" idx="5"/>
          </p:nvPr>
        </p:nvSpPr>
        <p:spPr/>
        <p:txBody>
          <a:bodyPr/>
          <a:lstStyle/>
          <a:p>
            <a:fld id="{80C6A022-0382-49AA-8BEF-8EE7BF954024}" type="slidenum">
              <a:rPr lang="en-GB" smtClean="0"/>
              <a:t>21</a:t>
            </a:fld>
            <a:endParaRPr lang="en-GB"/>
          </a:p>
        </p:txBody>
      </p:sp>
    </p:spTree>
    <p:extLst>
      <p:ext uri="{BB962C8B-B14F-4D97-AF65-F5344CB8AC3E}">
        <p14:creationId xmlns:p14="http://schemas.microsoft.com/office/powerpoint/2010/main" val="188680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DBB01-7296-90AA-5503-F7FB91605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7B319-336E-8B4F-5AC4-0F5F509591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6901B6-3282-887B-0080-7713DC52867E}"/>
              </a:ext>
            </a:extLst>
          </p:cNvPr>
          <p:cNvSpPr>
            <a:spLocks noGrp="1"/>
          </p:cNvSpPr>
          <p:nvPr>
            <p:ph type="body" idx="1"/>
          </p:nvPr>
        </p:nvSpPr>
        <p:spPr/>
        <p:txBody>
          <a:bodyPr/>
          <a:lstStyle/>
          <a:p>
            <a:r>
              <a:rPr lang="en-GB" dirty="0"/>
              <a:t>Joshua and Daphne</a:t>
            </a:r>
          </a:p>
        </p:txBody>
      </p:sp>
      <p:sp>
        <p:nvSpPr>
          <p:cNvPr id="4" name="Slide Number Placeholder 3">
            <a:extLst>
              <a:ext uri="{FF2B5EF4-FFF2-40B4-BE49-F238E27FC236}">
                <a16:creationId xmlns:a16="http://schemas.microsoft.com/office/drawing/2014/main" id="{974F5582-5511-C8DC-FF5A-21D42E001753}"/>
              </a:ext>
            </a:extLst>
          </p:cNvPr>
          <p:cNvSpPr>
            <a:spLocks noGrp="1"/>
          </p:cNvSpPr>
          <p:nvPr>
            <p:ph type="sldNum" sz="quarter" idx="5"/>
          </p:nvPr>
        </p:nvSpPr>
        <p:spPr/>
        <p:txBody>
          <a:bodyPr/>
          <a:lstStyle/>
          <a:p>
            <a:fld id="{80C6A022-0382-49AA-8BEF-8EE7BF954024}" type="slidenum">
              <a:rPr lang="en-GB" smtClean="0"/>
              <a:t>22</a:t>
            </a:fld>
            <a:endParaRPr lang="en-GB"/>
          </a:p>
        </p:txBody>
      </p:sp>
    </p:spTree>
    <p:extLst>
      <p:ext uri="{BB962C8B-B14F-4D97-AF65-F5344CB8AC3E}">
        <p14:creationId xmlns:p14="http://schemas.microsoft.com/office/powerpoint/2010/main" val="363401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3BD72-E404-4E00-B3B8-840F93857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C3C92-353C-0D04-B624-8F5919D8E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E98A9-8244-3793-3740-021684C0706F}"/>
              </a:ext>
            </a:extLst>
          </p:cNvPr>
          <p:cNvSpPr>
            <a:spLocks noGrp="1"/>
          </p:cNvSpPr>
          <p:nvPr>
            <p:ph type="body" idx="1"/>
          </p:nvPr>
        </p:nvSpPr>
        <p:spPr/>
        <p:txBody>
          <a:bodyPr/>
          <a:lstStyle/>
          <a:p>
            <a:r>
              <a:rPr lang="en-GB" dirty="0"/>
              <a:t>Daphne</a:t>
            </a:r>
          </a:p>
        </p:txBody>
      </p:sp>
      <p:sp>
        <p:nvSpPr>
          <p:cNvPr id="4" name="Slide Number Placeholder 3">
            <a:extLst>
              <a:ext uri="{FF2B5EF4-FFF2-40B4-BE49-F238E27FC236}">
                <a16:creationId xmlns:a16="http://schemas.microsoft.com/office/drawing/2014/main" id="{F3B7793A-609F-81D3-6D59-C357DB7A6ECD}"/>
              </a:ext>
            </a:extLst>
          </p:cNvPr>
          <p:cNvSpPr>
            <a:spLocks noGrp="1"/>
          </p:cNvSpPr>
          <p:nvPr>
            <p:ph type="sldNum" sz="quarter" idx="5"/>
          </p:nvPr>
        </p:nvSpPr>
        <p:spPr/>
        <p:txBody>
          <a:bodyPr/>
          <a:lstStyle/>
          <a:p>
            <a:fld id="{80C6A022-0382-49AA-8BEF-8EE7BF954024}" type="slidenum">
              <a:rPr lang="en-GB" smtClean="0"/>
              <a:t>23</a:t>
            </a:fld>
            <a:endParaRPr lang="en-GB"/>
          </a:p>
        </p:txBody>
      </p:sp>
    </p:spTree>
    <p:extLst>
      <p:ext uri="{BB962C8B-B14F-4D97-AF65-F5344CB8AC3E}">
        <p14:creationId xmlns:p14="http://schemas.microsoft.com/office/powerpoint/2010/main" val="1180407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5D4CB-3D02-7716-6AAE-B87C8B8F9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F4CF2-AC09-B697-19FC-FA7A212E3F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32239-AD7A-49AE-CABD-F83052CE10E0}"/>
              </a:ext>
            </a:extLst>
          </p:cNvPr>
          <p:cNvSpPr>
            <a:spLocks noGrp="1"/>
          </p:cNvSpPr>
          <p:nvPr>
            <p:ph type="body" idx="1"/>
          </p:nvPr>
        </p:nvSpPr>
        <p:spPr/>
        <p:txBody>
          <a:bodyPr/>
          <a:lstStyle/>
          <a:p>
            <a:r>
              <a:rPr lang="en-GB" dirty="0"/>
              <a:t>All sing</a:t>
            </a:r>
          </a:p>
        </p:txBody>
      </p:sp>
      <p:sp>
        <p:nvSpPr>
          <p:cNvPr id="4" name="Slide Number Placeholder 3">
            <a:extLst>
              <a:ext uri="{FF2B5EF4-FFF2-40B4-BE49-F238E27FC236}">
                <a16:creationId xmlns:a16="http://schemas.microsoft.com/office/drawing/2014/main" id="{0BB9F722-EE96-A9F4-817E-AD254FB285A7}"/>
              </a:ext>
            </a:extLst>
          </p:cNvPr>
          <p:cNvSpPr>
            <a:spLocks noGrp="1"/>
          </p:cNvSpPr>
          <p:nvPr>
            <p:ph type="sldNum" sz="quarter" idx="5"/>
          </p:nvPr>
        </p:nvSpPr>
        <p:spPr/>
        <p:txBody>
          <a:bodyPr/>
          <a:lstStyle/>
          <a:p>
            <a:fld id="{80C6A022-0382-49AA-8BEF-8EE7BF954024}" type="slidenum">
              <a:rPr lang="en-GB" smtClean="0"/>
              <a:t>24</a:t>
            </a:fld>
            <a:endParaRPr lang="en-GB"/>
          </a:p>
        </p:txBody>
      </p:sp>
    </p:spTree>
    <p:extLst>
      <p:ext uri="{BB962C8B-B14F-4D97-AF65-F5344CB8AC3E}">
        <p14:creationId xmlns:p14="http://schemas.microsoft.com/office/powerpoint/2010/main" val="3650059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1C726-79C1-2A75-DFAC-E934DFA8C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0D116-CB96-1E6A-3C33-37887C5B8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A733D-1EC8-83B6-F3E0-C565B7454F10}"/>
              </a:ext>
            </a:extLst>
          </p:cNvPr>
          <p:cNvSpPr>
            <a:spLocks noGrp="1"/>
          </p:cNvSpPr>
          <p:nvPr>
            <p:ph type="body" idx="1"/>
          </p:nvPr>
        </p:nvSpPr>
        <p:spPr/>
        <p:txBody>
          <a:bodyPr/>
          <a:lstStyle/>
          <a:p>
            <a:r>
              <a:rPr lang="en-GB" dirty="0"/>
              <a:t>Joshua and Katie</a:t>
            </a:r>
          </a:p>
        </p:txBody>
      </p:sp>
      <p:sp>
        <p:nvSpPr>
          <p:cNvPr id="4" name="Slide Number Placeholder 3">
            <a:extLst>
              <a:ext uri="{FF2B5EF4-FFF2-40B4-BE49-F238E27FC236}">
                <a16:creationId xmlns:a16="http://schemas.microsoft.com/office/drawing/2014/main" id="{AB6D5897-DBB2-0E00-7685-3DD87AC796C0}"/>
              </a:ext>
            </a:extLst>
          </p:cNvPr>
          <p:cNvSpPr>
            <a:spLocks noGrp="1"/>
          </p:cNvSpPr>
          <p:nvPr>
            <p:ph type="sldNum" sz="quarter" idx="5"/>
          </p:nvPr>
        </p:nvSpPr>
        <p:spPr/>
        <p:txBody>
          <a:bodyPr/>
          <a:lstStyle/>
          <a:p>
            <a:fld id="{80C6A022-0382-49AA-8BEF-8EE7BF954024}" type="slidenum">
              <a:rPr lang="en-GB" smtClean="0"/>
              <a:t>25</a:t>
            </a:fld>
            <a:endParaRPr lang="en-GB"/>
          </a:p>
        </p:txBody>
      </p:sp>
    </p:spTree>
    <p:extLst>
      <p:ext uri="{BB962C8B-B14F-4D97-AF65-F5344CB8AC3E}">
        <p14:creationId xmlns:p14="http://schemas.microsoft.com/office/powerpoint/2010/main" val="16670874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485E-F1C3-977B-85B9-5B2FA3E59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81D80-FA6D-9175-C7AA-A43C4E393E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FE39A4-337A-EE83-8F10-04FD68FCAF73}"/>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DDD0A014-3756-3583-B872-5A5AF3803F2E}"/>
              </a:ext>
            </a:extLst>
          </p:cNvPr>
          <p:cNvSpPr>
            <a:spLocks noGrp="1"/>
          </p:cNvSpPr>
          <p:nvPr>
            <p:ph type="sldNum" sz="quarter" idx="5"/>
          </p:nvPr>
        </p:nvSpPr>
        <p:spPr/>
        <p:txBody>
          <a:bodyPr/>
          <a:lstStyle/>
          <a:p>
            <a:fld id="{80C6A022-0382-49AA-8BEF-8EE7BF954024}" type="slidenum">
              <a:rPr lang="en-GB" smtClean="0"/>
              <a:t>26</a:t>
            </a:fld>
            <a:endParaRPr lang="en-GB"/>
          </a:p>
        </p:txBody>
      </p:sp>
    </p:spTree>
    <p:extLst>
      <p:ext uri="{BB962C8B-B14F-4D97-AF65-F5344CB8AC3E}">
        <p14:creationId xmlns:p14="http://schemas.microsoft.com/office/powerpoint/2010/main" val="1028630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2A5B2-C1FD-423E-B736-45B8EFFF4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FE230-0B39-E99D-C077-B3D72EB96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408DD-C20A-106B-DDA3-8BA081A756F9}"/>
              </a:ext>
            </a:extLst>
          </p:cNvPr>
          <p:cNvSpPr>
            <a:spLocks noGrp="1"/>
          </p:cNvSpPr>
          <p:nvPr>
            <p:ph type="body" idx="1"/>
          </p:nvPr>
        </p:nvSpPr>
        <p:spPr/>
        <p:txBody>
          <a:bodyPr/>
          <a:lstStyle/>
          <a:p>
            <a:r>
              <a:rPr lang="en-GB" dirty="0"/>
              <a:t>Katie</a:t>
            </a:r>
          </a:p>
        </p:txBody>
      </p:sp>
      <p:sp>
        <p:nvSpPr>
          <p:cNvPr id="4" name="Slide Number Placeholder 3">
            <a:extLst>
              <a:ext uri="{FF2B5EF4-FFF2-40B4-BE49-F238E27FC236}">
                <a16:creationId xmlns:a16="http://schemas.microsoft.com/office/drawing/2014/main" id="{F5EC222B-2D8B-2855-ABD6-2C4F75132EE4}"/>
              </a:ext>
            </a:extLst>
          </p:cNvPr>
          <p:cNvSpPr>
            <a:spLocks noGrp="1"/>
          </p:cNvSpPr>
          <p:nvPr>
            <p:ph type="sldNum" sz="quarter" idx="5"/>
          </p:nvPr>
        </p:nvSpPr>
        <p:spPr/>
        <p:txBody>
          <a:bodyPr/>
          <a:lstStyle/>
          <a:p>
            <a:fld id="{80C6A022-0382-49AA-8BEF-8EE7BF954024}" type="slidenum">
              <a:rPr lang="en-GB" smtClean="0"/>
              <a:t>27</a:t>
            </a:fld>
            <a:endParaRPr lang="en-GB"/>
          </a:p>
        </p:txBody>
      </p:sp>
    </p:spTree>
    <p:extLst>
      <p:ext uri="{BB962C8B-B14F-4D97-AF65-F5344CB8AC3E}">
        <p14:creationId xmlns:p14="http://schemas.microsoft.com/office/powerpoint/2010/main" val="2259486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1F029-8D12-F80D-AC3F-26E664DE9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AE289-C73D-421B-7FDB-A78E59660C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8FEA57-BA58-B4B2-F3DE-6F8A19D10EC7}"/>
              </a:ext>
            </a:extLst>
          </p:cNvPr>
          <p:cNvSpPr>
            <a:spLocks noGrp="1"/>
          </p:cNvSpPr>
          <p:nvPr>
            <p:ph type="body" idx="1"/>
          </p:nvPr>
        </p:nvSpPr>
        <p:spPr/>
        <p:txBody>
          <a:bodyPr/>
          <a:lstStyle/>
          <a:p>
            <a:r>
              <a:rPr lang="en-GB" dirty="0"/>
              <a:t>Olivia and Ellis</a:t>
            </a:r>
          </a:p>
        </p:txBody>
      </p:sp>
      <p:sp>
        <p:nvSpPr>
          <p:cNvPr id="4" name="Slide Number Placeholder 3">
            <a:extLst>
              <a:ext uri="{FF2B5EF4-FFF2-40B4-BE49-F238E27FC236}">
                <a16:creationId xmlns:a16="http://schemas.microsoft.com/office/drawing/2014/main" id="{8CB4D7E9-F6E1-CAF2-7DB5-3DCDBB1D7433}"/>
              </a:ext>
            </a:extLst>
          </p:cNvPr>
          <p:cNvSpPr>
            <a:spLocks noGrp="1"/>
          </p:cNvSpPr>
          <p:nvPr>
            <p:ph type="sldNum" sz="quarter" idx="5"/>
          </p:nvPr>
        </p:nvSpPr>
        <p:spPr/>
        <p:txBody>
          <a:bodyPr/>
          <a:lstStyle/>
          <a:p>
            <a:fld id="{80C6A022-0382-49AA-8BEF-8EE7BF954024}" type="slidenum">
              <a:rPr lang="en-GB" smtClean="0"/>
              <a:t>28</a:t>
            </a:fld>
            <a:endParaRPr lang="en-GB"/>
          </a:p>
        </p:txBody>
      </p:sp>
    </p:spTree>
    <p:extLst>
      <p:ext uri="{BB962C8B-B14F-4D97-AF65-F5344CB8AC3E}">
        <p14:creationId xmlns:p14="http://schemas.microsoft.com/office/powerpoint/2010/main" val="152953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37A3A-40E7-C20A-437F-B31FE9C0E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9E862-DF09-AFE3-617C-AEAD89CE2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71987-1AC2-3E78-0353-169D5D22199A}"/>
              </a:ext>
            </a:extLst>
          </p:cNvPr>
          <p:cNvSpPr>
            <a:spLocks noGrp="1"/>
          </p:cNvSpPr>
          <p:nvPr>
            <p:ph type="body" idx="1"/>
          </p:nvPr>
        </p:nvSpPr>
        <p:spPr/>
        <p:txBody>
          <a:bodyPr/>
          <a:lstStyle/>
          <a:p>
            <a:r>
              <a:rPr lang="en-GB" dirty="0"/>
              <a:t>Ellis</a:t>
            </a:r>
          </a:p>
        </p:txBody>
      </p:sp>
      <p:sp>
        <p:nvSpPr>
          <p:cNvPr id="4" name="Slide Number Placeholder 3">
            <a:extLst>
              <a:ext uri="{FF2B5EF4-FFF2-40B4-BE49-F238E27FC236}">
                <a16:creationId xmlns:a16="http://schemas.microsoft.com/office/drawing/2014/main" id="{C361B179-160E-F4E7-E0F0-58A4A3925209}"/>
              </a:ext>
            </a:extLst>
          </p:cNvPr>
          <p:cNvSpPr>
            <a:spLocks noGrp="1"/>
          </p:cNvSpPr>
          <p:nvPr>
            <p:ph type="sldNum" sz="quarter" idx="5"/>
          </p:nvPr>
        </p:nvSpPr>
        <p:spPr/>
        <p:txBody>
          <a:bodyPr/>
          <a:lstStyle/>
          <a:p>
            <a:fld id="{80C6A022-0382-49AA-8BEF-8EE7BF954024}" type="slidenum">
              <a:rPr lang="en-GB" smtClean="0"/>
              <a:t>29</a:t>
            </a:fld>
            <a:endParaRPr lang="en-GB"/>
          </a:p>
        </p:txBody>
      </p:sp>
    </p:spTree>
    <p:extLst>
      <p:ext uri="{BB962C8B-B14F-4D97-AF65-F5344CB8AC3E}">
        <p14:creationId xmlns:p14="http://schemas.microsoft.com/office/powerpoint/2010/main" val="473161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0BA19-CDF8-A4DC-5F45-98C190B10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A4317-D0D9-CDFB-DE60-DD8552767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330412-7C4F-92D6-77B4-39B71BBFA16B}"/>
              </a:ext>
            </a:extLst>
          </p:cNvPr>
          <p:cNvSpPr>
            <a:spLocks noGrp="1"/>
          </p:cNvSpPr>
          <p:nvPr>
            <p:ph type="body" idx="1"/>
          </p:nvPr>
        </p:nvSpPr>
        <p:spPr/>
        <p:txBody>
          <a:bodyPr/>
          <a:lstStyle/>
          <a:p>
            <a:r>
              <a:rPr lang="en-GB" sz="1600" dirty="0"/>
              <a:t>Olivia </a:t>
            </a:r>
          </a:p>
          <a:p>
            <a:endParaRPr lang="en-GB" sz="1600" dirty="0"/>
          </a:p>
          <a:p>
            <a:r>
              <a:rPr lang="en-GB" sz="1600" dirty="0"/>
              <a:t>Esme - And now we are going to do a bit of singing ourselves!</a:t>
            </a:r>
          </a:p>
          <a:p>
            <a:r>
              <a:rPr lang="en-GB" sz="1600" dirty="0"/>
              <a:t>We are going to sing about Easter Jubilation.</a:t>
            </a:r>
          </a:p>
          <a:p>
            <a:r>
              <a:rPr lang="en-GB" sz="1600" dirty="0"/>
              <a:t>Parents and carers, the words are on the screen – please join in!</a:t>
            </a:r>
          </a:p>
        </p:txBody>
      </p:sp>
      <p:sp>
        <p:nvSpPr>
          <p:cNvPr id="4" name="Slide Number Placeholder 3">
            <a:extLst>
              <a:ext uri="{FF2B5EF4-FFF2-40B4-BE49-F238E27FC236}">
                <a16:creationId xmlns:a16="http://schemas.microsoft.com/office/drawing/2014/main" id="{08815A2C-68B1-0A91-451C-49E1695B58AC}"/>
              </a:ext>
            </a:extLst>
          </p:cNvPr>
          <p:cNvSpPr>
            <a:spLocks noGrp="1"/>
          </p:cNvSpPr>
          <p:nvPr>
            <p:ph type="sldNum" sz="quarter" idx="5"/>
          </p:nvPr>
        </p:nvSpPr>
        <p:spPr/>
        <p:txBody>
          <a:bodyPr/>
          <a:lstStyle/>
          <a:p>
            <a:fld id="{80C6A022-0382-49AA-8BEF-8EE7BF954024}" type="slidenum">
              <a:rPr lang="en-GB" smtClean="0"/>
              <a:t>30</a:t>
            </a:fld>
            <a:endParaRPr lang="en-GB"/>
          </a:p>
        </p:txBody>
      </p:sp>
    </p:spTree>
    <p:extLst>
      <p:ext uri="{BB962C8B-B14F-4D97-AF65-F5344CB8AC3E}">
        <p14:creationId xmlns:p14="http://schemas.microsoft.com/office/powerpoint/2010/main" val="421061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Esme - Thank you everyone!  That was some lively singing.</a:t>
            </a:r>
          </a:p>
          <a:p>
            <a:r>
              <a:rPr lang="en-GB" sz="1600" dirty="0"/>
              <a:t>Let’s head back to our story to see how Katie is getting on with her quest…</a:t>
            </a:r>
          </a:p>
        </p:txBody>
      </p:sp>
      <p:sp>
        <p:nvSpPr>
          <p:cNvPr id="4" name="Slide Number Placeholder 3"/>
          <p:cNvSpPr>
            <a:spLocks noGrp="1"/>
          </p:cNvSpPr>
          <p:nvPr>
            <p:ph type="sldNum" sz="quarter" idx="5"/>
          </p:nvPr>
        </p:nvSpPr>
        <p:spPr/>
        <p:txBody>
          <a:bodyPr/>
          <a:lstStyle/>
          <a:p>
            <a:fld id="{80C6A022-0382-49AA-8BEF-8EE7BF954024}" type="slidenum">
              <a:rPr lang="en-GB" smtClean="0"/>
              <a:t>31</a:t>
            </a:fld>
            <a:endParaRPr lang="en-GB"/>
          </a:p>
        </p:txBody>
      </p:sp>
    </p:spTree>
    <p:extLst>
      <p:ext uri="{BB962C8B-B14F-4D97-AF65-F5344CB8AC3E}">
        <p14:creationId xmlns:p14="http://schemas.microsoft.com/office/powerpoint/2010/main" val="1118538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390A5-3E81-1056-3BE6-EA9AF62FE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2AA4F-5DDD-A337-560D-E0F8443EA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768F51-E5C0-2C02-A6A6-834F81E5AF42}"/>
              </a:ext>
            </a:extLst>
          </p:cNvPr>
          <p:cNvSpPr>
            <a:spLocks noGrp="1"/>
          </p:cNvSpPr>
          <p:nvPr>
            <p:ph type="body" idx="1"/>
          </p:nvPr>
        </p:nvSpPr>
        <p:spPr/>
        <p:txBody>
          <a:bodyPr/>
          <a:lstStyle/>
          <a:p>
            <a:r>
              <a:rPr lang="en-GB" dirty="0"/>
              <a:t>Rosie and Katie</a:t>
            </a:r>
          </a:p>
        </p:txBody>
      </p:sp>
      <p:sp>
        <p:nvSpPr>
          <p:cNvPr id="4" name="Slide Number Placeholder 3">
            <a:extLst>
              <a:ext uri="{FF2B5EF4-FFF2-40B4-BE49-F238E27FC236}">
                <a16:creationId xmlns:a16="http://schemas.microsoft.com/office/drawing/2014/main" id="{078C4CE2-4E6B-0A76-548A-52945FB998F9}"/>
              </a:ext>
            </a:extLst>
          </p:cNvPr>
          <p:cNvSpPr>
            <a:spLocks noGrp="1"/>
          </p:cNvSpPr>
          <p:nvPr>
            <p:ph type="sldNum" sz="quarter" idx="5"/>
          </p:nvPr>
        </p:nvSpPr>
        <p:spPr/>
        <p:txBody>
          <a:bodyPr/>
          <a:lstStyle/>
          <a:p>
            <a:fld id="{80C6A022-0382-49AA-8BEF-8EE7BF954024}" type="slidenum">
              <a:rPr lang="en-GB" smtClean="0"/>
              <a:t>32</a:t>
            </a:fld>
            <a:endParaRPr lang="en-GB"/>
          </a:p>
        </p:txBody>
      </p:sp>
    </p:spTree>
    <p:extLst>
      <p:ext uri="{BB962C8B-B14F-4D97-AF65-F5344CB8AC3E}">
        <p14:creationId xmlns:p14="http://schemas.microsoft.com/office/powerpoint/2010/main" val="2630004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DC367-95E2-10C8-EFC3-B764CE5A9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B255C-501D-C379-1E18-1E39ECADD5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B468DB-9A21-FD4A-D970-56398C30FB94}"/>
              </a:ext>
            </a:extLst>
          </p:cNvPr>
          <p:cNvSpPr>
            <a:spLocks noGrp="1"/>
          </p:cNvSpPr>
          <p:nvPr>
            <p:ph type="body" idx="1"/>
          </p:nvPr>
        </p:nvSpPr>
        <p:spPr/>
        <p:txBody>
          <a:bodyPr/>
          <a:lstStyle/>
          <a:p>
            <a:r>
              <a:rPr lang="en-GB" dirty="0"/>
              <a:t>Rosie</a:t>
            </a:r>
          </a:p>
        </p:txBody>
      </p:sp>
      <p:sp>
        <p:nvSpPr>
          <p:cNvPr id="4" name="Slide Number Placeholder 3">
            <a:extLst>
              <a:ext uri="{FF2B5EF4-FFF2-40B4-BE49-F238E27FC236}">
                <a16:creationId xmlns:a16="http://schemas.microsoft.com/office/drawing/2014/main" id="{F6CADC25-0F91-3D6A-D14A-4CAFF772D24D}"/>
              </a:ext>
            </a:extLst>
          </p:cNvPr>
          <p:cNvSpPr>
            <a:spLocks noGrp="1"/>
          </p:cNvSpPr>
          <p:nvPr>
            <p:ph type="sldNum" sz="quarter" idx="5"/>
          </p:nvPr>
        </p:nvSpPr>
        <p:spPr/>
        <p:txBody>
          <a:bodyPr/>
          <a:lstStyle/>
          <a:p>
            <a:fld id="{80C6A022-0382-49AA-8BEF-8EE7BF954024}" type="slidenum">
              <a:rPr lang="en-GB" smtClean="0"/>
              <a:t>33</a:t>
            </a:fld>
            <a:endParaRPr lang="en-GB"/>
          </a:p>
        </p:txBody>
      </p:sp>
    </p:spTree>
    <p:extLst>
      <p:ext uri="{BB962C8B-B14F-4D97-AF65-F5344CB8AC3E}">
        <p14:creationId xmlns:p14="http://schemas.microsoft.com/office/powerpoint/2010/main" val="4962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B2690-E358-5990-F543-028B9567F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6E902-341A-946A-3470-A8256A02E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3A37B7-1961-9685-A451-F076DB7C1E96}"/>
              </a:ext>
            </a:extLst>
          </p:cNvPr>
          <p:cNvSpPr>
            <a:spLocks noGrp="1"/>
          </p:cNvSpPr>
          <p:nvPr>
            <p:ph type="body" idx="1"/>
          </p:nvPr>
        </p:nvSpPr>
        <p:spPr/>
        <p:txBody>
          <a:bodyPr/>
          <a:lstStyle/>
          <a:p>
            <a:r>
              <a:rPr lang="en-GB" dirty="0"/>
              <a:t>Katie</a:t>
            </a:r>
          </a:p>
        </p:txBody>
      </p:sp>
      <p:sp>
        <p:nvSpPr>
          <p:cNvPr id="4" name="Slide Number Placeholder 3">
            <a:extLst>
              <a:ext uri="{FF2B5EF4-FFF2-40B4-BE49-F238E27FC236}">
                <a16:creationId xmlns:a16="http://schemas.microsoft.com/office/drawing/2014/main" id="{7AB6D9EB-0BEC-7CAD-B80A-A92786825EDD}"/>
              </a:ext>
            </a:extLst>
          </p:cNvPr>
          <p:cNvSpPr>
            <a:spLocks noGrp="1"/>
          </p:cNvSpPr>
          <p:nvPr>
            <p:ph type="sldNum" sz="quarter" idx="5"/>
          </p:nvPr>
        </p:nvSpPr>
        <p:spPr/>
        <p:txBody>
          <a:bodyPr/>
          <a:lstStyle/>
          <a:p>
            <a:fld id="{80C6A022-0382-49AA-8BEF-8EE7BF954024}" type="slidenum">
              <a:rPr lang="en-GB" smtClean="0"/>
              <a:t>34</a:t>
            </a:fld>
            <a:endParaRPr lang="en-GB"/>
          </a:p>
        </p:txBody>
      </p:sp>
    </p:spTree>
    <p:extLst>
      <p:ext uri="{BB962C8B-B14F-4D97-AF65-F5344CB8AC3E}">
        <p14:creationId xmlns:p14="http://schemas.microsoft.com/office/powerpoint/2010/main" val="18155883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93B4D-8349-7F06-7EE2-E3FDBF146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82071-8301-6599-7B52-223722E672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5ED931-1283-502D-97BF-A7D14803AEBD}"/>
              </a:ext>
            </a:extLst>
          </p:cNvPr>
          <p:cNvSpPr>
            <a:spLocks noGrp="1"/>
          </p:cNvSpPr>
          <p:nvPr>
            <p:ph type="body" idx="1"/>
          </p:nvPr>
        </p:nvSpPr>
        <p:spPr/>
        <p:txBody>
          <a:bodyPr/>
          <a:lstStyle/>
          <a:p>
            <a:r>
              <a:rPr lang="en-GB" dirty="0"/>
              <a:t>Libby and Rosie</a:t>
            </a:r>
          </a:p>
        </p:txBody>
      </p:sp>
      <p:sp>
        <p:nvSpPr>
          <p:cNvPr id="4" name="Slide Number Placeholder 3">
            <a:extLst>
              <a:ext uri="{FF2B5EF4-FFF2-40B4-BE49-F238E27FC236}">
                <a16:creationId xmlns:a16="http://schemas.microsoft.com/office/drawing/2014/main" id="{02B82244-8E36-7EC9-A47C-C580D59D6766}"/>
              </a:ext>
            </a:extLst>
          </p:cNvPr>
          <p:cNvSpPr>
            <a:spLocks noGrp="1"/>
          </p:cNvSpPr>
          <p:nvPr>
            <p:ph type="sldNum" sz="quarter" idx="5"/>
          </p:nvPr>
        </p:nvSpPr>
        <p:spPr/>
        <p:txBody>
          <a:bodyPr/>
          <a:lstStyle/>
          <a:p>
            <a:fld id="{80C6A022-0382-49AA-8BEF-8EE7BF954024}" type="slidenum">
              <a:rPr lang="en-GB" smtClean="0"/>
              <a:t>35</a:t>
            </a:fld>
            <a:endParaRPr lang="en-GB"/>
          </a:p>
        </p:txBody>
      </p:sp>
    </p:spTree>
    <p:extLst>
      <p:ext uri="{BB962C8B-B14F-4D97-AF65-F5344CB8AC3E}">
        <p14:creationId xmlns:p14="http://schemas.microsoft.com/office/powerpoint/2010/main" val="3505873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3FC12-7A39-737C-00CE-A71337245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2921B-D4B6-08D3-7F1E-E2E79853D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017676-777B-2805-891C-20BD4A0AED1F}"/>
              </a:ext>
            </a:extLst>
          </p:cNvPr>
          <p:cNvSpPr>
            <a:spLocks noGrp="1"/>
          </p:cNvSpPr>
          <p:nvPr>
            <p:ph type="body" idx="1"/>
          </p:nvPr>
        </p:nvSpPr>
        <p:spPr/>
        <p:txBody>
          <a:bodyPr/>
          <a:lstStyle/>
          <a:p>
            <a:r>
              <a:rPr lang="en-GB" dirty="0"/>
              <a:t>Libby</a:t>
            </a:r>
          </a:p>
        </p:txBody>
      </p:sp>
      <p:sp>
        <p:nvSpPr>
          <p:cNvPr id="4" name="Slide Number Placeholder 3">
            <a:extLst>
              <a:ext uri="{FF2B5EF4-FFF2-40B4-BE49-F238E27FC236}">
                <a16:creationId xmlns:a16="http://schemas.microsoft.com/office/drawing/2014/main" id="{7AD8F890-242F-9E21-79A8-1DEF923DAC48}"/>
              </a:ext>
            </a:extLst>
          </p:cNvPr>
          <p:cNvSpPr>
            <a:spLocks noGrp="1"/>
          </p:cNvSpPr>
          <p:nvPr>
            <p:ph type="sldNum" sz="quarter" idx="5"/>
          </p:nvPr>
        </p:nvSpPr>
        <p:spPr/>
        <p:txBody>
          <a:bodyPr/>
          <a:lstStyle/>
          <a:p>
            <a:fld id="{80C6A022-0382-49AA-8BEF-8EE7BF954024}" type="slidenum">
              <a:rPr lang="en-GB" smtClean="0"/>
              <a:t>36</a:t>
            </a:fld>
            <a:endParaRPr lang="en-GB"/>
          </a:p>
        </p:txBody>
      </p:sp>
    </p:spTree>
    <p:extLst>
      <p:ext uri="{BB962C8B-B14F-4D97-AF65-F5344CB8AC3E}">
        <p14:creationId xmlns:p14="http://schemas.microsoft.com/office/powerpoint/2010/main" val="3781174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46382-CE1B-2BF9-F6BE-51E443912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B5FEF-8AEA-943E-EC0E-6371A6BC7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52CE96-8799-2246-F5EA-680811F4ECDC}"/>
              </a:ext>
            </a:extLst>
          </p:cNvPr>
          <p:cNvSpPr>
            <a:spLocks noGrp="1"/>
          </p:cNvSpPr>
          <p:nvPr>
            <p:ph type="body" idx="1"/>
          </p:nvPr>
        </p:nvSpPr>
        <p:spPr/>
        <p:txBody>
          <a:bodyPr/>
          <a:lstStyle/>
          <a:p>
            <a:r>
              <a:rPr lang="en-GB" dirty="0"/>
              <a:t>Libby</a:t>
            </a:r>
          </a:p>
        </p:txBody>
      </p:sp>
      <p:sp>
        <p:nvSpPr>
          <p:cNvPr id="4" name="Slide Number Placeholder 3">
            <a:extLst>
              <a:ext uri="{FF2B5EF4-FFF2-40B4-BE49-F238E27FC236}">
                <a16:creationId xmlns:a16="http://schemas.microsoft.com/office/drawing/2014/main" id="{B5C1D9E9-688A-7588-1CA0-0B79CE0C380B}"/>
              </a:ext>
            </a:extLst>
          </p:cNvPr>
          <p:cNvSpPr>
            <a:spLocks noGrp="1"/>
          </p:cNvSpPr>
          <p:nvPr>
            <p:ph type="sldNum" sz="quarter" idx="5"/>
          </p:nvPr>
        </p:nvSpPr>
        <p:spPr/>
        <p:txBody>
          <a:bodyPr/>
          <a:lstStyle/>
          <a:p>
            <a:fld id="{80C6A022-0382-49AA-8BEF-8EE7BF954024}" type="slidenum">
              <a:rPr lang="en-GB" smtClean="0"/>
              <a:t>37</a:t>
            </a:fld>
            <a:endParaRPr lang="en-GB"/>
          </a:p>
        </p:txBody>
      </p:sp>
    </p:spTree>
    <p:extLst>
      <p:ext uri="{BB962C8B-B14F-4D97-AF65-F5344CB8AC3E}">
        <p14:creationId xmlns:p14="http://schemas.microsoft.com/office/powerpoint/2010/main" val="2467707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06628-59E1-8089-1F71-0D1BDA7B00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0AA9F-986B-133B-3BC4-F36B938DB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70CD9-DBF2-17A0-1B3E-D0E40F37E661}"/>
              </a:ext>
            </a:extLst>
          </p:cNvPr>
          <p:cNvSpPr>
            <a:spLocks noGrp="1"/>
          </p:cNvSpPr>
          <p:nvPr>
            <p:ph type="body" idx="1"/>
          </p:nvPr>
        </p:nvSpPr>
        <p:spPr/>
        <p:txBody>
          <a:bodyPr/>
          <a:lstStyle/>
          <a:p>
            <a:r>
              <a:rPr lang="en-GB" dirty="0"/>
              <a:t>Rosie </a:t>
            </a:r>
          </a:p>
        </p:txBody>
      </p:sp>
      <p:sp>
        <p:nvSpPr>
          <p:cNvPr id="4" name="Slide Number Placeholder 3">
            <a:extLst>
              <a:ext uri="{FF2B5EF4-FFF2-40B4-BE49-F238E27FC236}">
                <a16:creationId xmlns:a16="http://schemas.microsoft.com/office/drawing/2014/main" id="{05B0D072-01E5-74A1-CBA5-9BCB8FDDDF12}"/>
              </a:ext>
            </a:extLst>
          </p:cNvPr>
          <p:cNvSpPr>
            <a:spLocks noGrp="1"/>
          </p:cNvSpPr>
          <p:nvPr>
            <p:ph type="sldNum" sz="quarter" idx="5"/>
          </p:nvPr>
        </p:nvSpPr>
        <p:spPr/>
        <p:txBody>
          <a:bodyPr/>
          <a:lstStyle/>
          <a:p>
            <a:fld id="{80C6A022-0382-49AA-8BEF-8EE7BF954024}" type="slidenum">
              <a:rPr lang="en-GB" smtClean="0"/>
              <a:t>38</a:t>
            </a:fld>
            <a:endParaRPr lang="en-GB"/>
          </a:p>
        </p:txBody>
      </p:sp>
    </p:spTree>
    <p:extLst>
      <p:ext uri="{BB962C8B-B14F-4D97-AF65-F5344CB8AC3E}">
        <p14:creationId xmlns:p14="http://schemas.microsoft.com/office/powerpoint/2010/main" val="4676954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72DFC-9D7C-4300-F153-15EEA8587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7EEE0-862F-7F00-4E01-54FC005CD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0C9D60-77DE-0841-6CAB-F5DA52191F80}"/>
              </a:ext>
            </a:extLst>
          </p:cNvPr>
          <p:cNvSpPr>
            <a:spLocks noGrp="1"/>
          </p:cNvSpPr>
          <p:nvPr>
            <p:ph type="body" idx="1"/>
          </p:nvPr>
        </p:nvSpPr>
        <p:spPr/>
        <p:txBody>
          <a:bodyPr/>
          <a:lstStyle/>
          <a:p>
            <a:r>
              <a:rPr lang="en-GB" dirty="0"/>
              <a:t>Rosie</a:t>
            </a:r>
          </a:p>
        </p:txBody>
      </p:sp>
      <p:sp>
        <p:nvSpPr>
          <p:cNvPr id="4" name="Slide Number Placeholder 3">
            <a:extLst>
              <a:ext uri="{FF2B5EF4-FFF2-40B4-BE49-F238E27FC236}">
                <a16:creationId xmlns:a16="http://schemas.microsoft.com/office/drawing/2014/main" id="{203843CF-5E08-676B-A1C9-428CD664D726}"/>
              </a:ext>
            </a:extLst>
          </p:cNvPr>
          <p:cNvSpPr>
            <a:spLocks noGrp="1"/>
          </p:cNvSpPr>
          <p:nvPr>
            <p:ph type="sldNum" sz="quarter" idx="5"/>
          </p:nvPr>
        </p:nvSpPr>
        <p:spPr/>
        <p:txBody>
          <a:bodyPr/>
          <a:lstStyle/>
          <a:p>
            <a:fld id="{80C6A022-0382-49AA-8BEF-8EE7BF954024}" type="slidenum">
              <a:rPr lang="en-GB" smtClean="0"/>
              <a:t>39</a:t>
            </a:fld>
            <a:endParaRPr lang="en-GB"/>
          </a:p>
        </p:txBody>
      </p:sp>
    </p:spTree>
    <p:extLst>
      <p:ext uri="{BB962C8B-B14F-4D97-AF65-F5344CB8AC3E}">
        <p14:creationId xmlns:p14="http://schemas.microsoft.com/office/powerpoint/2010/main" val="19704728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8470C-6A1A-F8AA-4430-43138048E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68B87-4A1E-B4BA-B4B8-0445FE784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A4D60-3A02-7EC8-58E3-F0A0DCF079F1}"/>
              </a:ext>
            </a:extLst>
          </p:cNvPr>
          <p:cNvSpPr>
            <a:spLocks noGrp="1"/>
          </p:cNvSpPr>
          <p:nvPr>
            <p:ph type="body" idx="1"/>
          </p:nvPr>
        </p:nvSpPr>
        <p:spPr/>
        <p:txBody>
          <a:bodyPr/>
          <a:lstStyle/>
          <a:p>
            <a:r>
              <a:rPr lang="en-GB" dirty="0"/>
              <a:t>Rosie and Katie</a:t>
            </a:r>
          </a:p>
        </p:txBody>
      </p:sp>
      <p:sp>
        <p:nvSpPr>
          <p:cNvPr id="4" name="Slide Number Placeholder 3">
            <a:extLst>
              <a:ext uri="{FF2B5EF4-FFF2-40B4-BE49-F238E27FC236}">
                <a16:creationId xmlns:a16="http://schemas.microsoft.com/office/drawing/2014/main" id="{838162C6-AACC-B101-DC2C-483ADC9AF120}"/>
              </a:ext>
            </a:extLst>
          </p:cNvPr>
          <p:cNvSpPr>
            <a:spLocks noGrp="1"/>
          </p:cNvSpPr>
          <p:nvPr>
            <p:ph type="sldNum" sz="quarter" idx="5"/>
          </p:nvPr>
        </p:nvSpPr>
        <p:spPr/>
        <p:txBody>
          <a:bodyPr/>
          <a:lstStyle/>
          <a:p>
            <a:fld id="{80C6A022-0382-49AA-8BEF-8EE7BF954024}" type="slidenum">
              <a:rPr lang="en-GB" smtClean="0"/>
              <a:t>40</a:t>
            </a:fld>
            <a:endParaRPr lang="en-GB"/>
          </a:p>
        </p:txBody>
      </p:sp>
    </p:spTree>
    <p:extLst>
      <p:ext uri="{BB962C8B-B14F-4D97-AF65-F5344CB8AC3E}">
        <p14:creationId xmlns:p14="http://schemas.microsoft.com/office/powerpoint/2010/main" val="3441061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E5D05-EE91-56EC-97DC-12439A10B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640CF-07D5-1E38-D689-4C9EE2474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2BF9E-3FC2-4850-D51C-D4CBBD4215D1}"/>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AA3AAEFB-8F99-E059-CB95-341E40784C27}"/>
              </a:ext>
            </a:extLst>
          </p:cNvPr>
          <p:cNvSpPr>
            <a:spLocks noGrp="1"/>
          </p:cNvSpPr>
          <p:nvPr>
            <p:ph type="sldNum" sz="quarter" idx="5"/>
          </p:nvPr>
        </p:nvSpPr>
        <p:spPr/>
        <p:txBody>
          <a:bodyPr/>
          <a:lstStyle/>
          <a:p>
            <a:fld id="{80C6A022-0382-49AA-8BEF-8EE7BF954024}" type="slidenum">
              <a:rPr lang="en-GB" smtClean="0"/>
              <a:t>41</a:t>
            </a:fld>
            <a:endParaRPr lang="en-GB"/>
          </a:p>
        </p:txBody>
      </p:sp>
    </p:spTree>
    <p:extLst>
      <p:ext uri="{BB962C8B-B14F-4D97-AF65-F5344CB8AC3E}">
        <p14:creationId xmlns:p14="http://schemas.microsoft.com/office/powerpoint/2010/main" val="7863279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EC2E4-2E1B-05B0-EFB2-C18855985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9ECD0-337D-9F9A-E9DD-99B00A4BD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5B459-631D-DDB6-7525-6A4AC6F23DB4}"/>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29F7DA63-9AD4-85AA-A366-7CB6FD62685A}"/>
              </a:ext>
            </a:extLst>
          </p:cNvPr>
          <p:cNvSpPr>
            <a:spLocks noGrp="1"/>
          </p:cNvSpPr>
          <p:nvPr>
            <p:ph type="sldNum" sz="quarter" idx="5"/>
          </p:nvPr>
        </p:nvSpPr>
        <p:spPr/>
        <p:txBody>
          <a:bodyPr/>
          <a:lstStyle/>
          <a:p>
            <a:fld id="{80C6A022-0382-49AA-8BEF-8EE7BF954024}" type="slidenum">
              <a:rPr lang="en-GB" smtClean="0"/>
              <a:t>42</a:t>
            </a:fld>
            <a:endParaRPr lang="en-GB"/>
          </a:p>
        </p:txBody>
      </p:sp>
    </p:spTree>
    <p:extLst>
      <p:ext uri="{BB962C8B-B14F-4D97-AF65-F5344CB8AC3E}">
        <p14:creationId xmlns:p14="http://schemas.microsoft.com/office/powerpoint/2010/main" val="36139972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F22BE-01FC-F4D1-E195-4A26211FD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6B2DD-681E-6BED-D753-00EEDA7E2D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6E37F-4E21-092B-B1EE-7278F8A7FEA4}"/>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01072CE5-7618-F0D4-4C98-5A58AAEDED1C}"/>
              </a:ext>
            </a:extLst>
          </p:cNvPr>
          <p:cNvSpPr>
            <a:spLocks noGrp="1"/>
          </p:cNvSpPr>
          <p:nvPr>
            <p:ph type="sldNum" sz="quarter" idx="5"/>
          </p:nvPr>
        </p:nvSpPr>
        <p:spPr/>
        <p:txBody>
          <a:bodyPr/>
          <a:lstStyle/>
          <a:p>
            <a:fld id="{80C6A022-0382-49AA-8BEF-8EE7BF954024}" type="slidenum">
              <a:rPr lang="en-GB" smtClean="0"/>
              <a:t>43</a:t>
            </a:fld>
            <a:endParaRPr lang="en-GB"/>
          </a:p>
        </p:txBody>
      </p:sp>
    </p:spTree>
    <p:extLst>
      <p:ext uri="{BB962C8B-B14F-4D97-AF65-F5344CB8AC3E}">
        <p14:creationId xmlns:p14="http://schemas.microsoft.com/office/powerpoint/2010/main" val="8718337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4F864-17C5-807C-4A83-054791F6B1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42DC7-B409-92CC-0A1A-4038BAC6C9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ACAE38-923D-660C-7717-57A4D13DAEBE}"/>
              </a:ext>
            </a:extLst>
          </p:cNvPr>
          <p:cNvSpPr>
            <a:spLocks noGrp="1"/>
          </p:cNvSpPr>
          <p:nvPr>
            <p:ph type="body" idx="1"/>
          </p:nvPr>
        </p:nvSpPr>
        <p:spPr/>
        <p:txBody>
          <a:bodyPr/>
          <a:lstStyle/>
          <a:p>
            <a:r>
              <a:rPr lang="en-GB" dirty="0"/>
              <a:t>Joshua</a:t>
            </a:r>
          </a:p>
        </p:txBody>
      </p:sp>
      <p:sp>
        <p:nvSpPr>
          <p:cNvPr id="4" name="Slide Number Placeholder 3">
            <a:extLst>
              <a:ext uri="{FF2B5EF4-FFF2-40B4-BE49-F238E27FC236}">
                <a16:creationId xmlns:a16="http://schemas.microsoft.com/office/drawing/2014/main" id="{90B9E012-3F8C-CC86-90F3-A9B72AAB99BE}"/>
              </a:ext>
            </a:extLst>
          </p:cNvPr>
          <p:cNvSpPr>
            <a:spLocks noGrp="1"/>
          </p:cNvSpPr>
          <p:nvPr>
            <p:ph type="sldNum" sz="quarter" idx="5"/>
          </p:nvPr>
        </p:nvSpPr>
        <p:spPr/>
        <p:txBody>
          <a:bodyPr/>
          <a:lstStyle/>
          <a:p>
            <a:fld id="{80C6A022-0382-49AA-8BEF-8EE7BF954024}" type="slidenum">
              <a:rPr lang="en-GB" smtClean="0"/>
              <a:t>44</a:t>
            </a:fld>
            <a:endParaRPr lang="en-GB"/>
          </a:p>
        </p:txBody>
      </p:sp>
    </p:spTree>
    <p:extLst>
      <p:ext uri="{BB962C8B-B14F-4D97-AF65-F5344CB8AC3E}">
        <p14:creationId xmlns:p14="http://schemas.microsoft.com/office/powerpoint/2010/main" val="578809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AA702-45F3-D0A7-A61F-863C86EDE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17027-8801-A6F0-E1AB-9ED6C91A9D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EFA0E-9672-2F3F-A0A4-128A863660AC}"/>
              </a:ext>
            </a:extLst>
          </p:cNvPr>
          <p:cNvSpPr>
            <a:spLocks noGrp="1"/>
          </p:cNvSpPr>
          <p:nvPr>
            <p:ph type="body" idx="1"/>
          </p:nvPr>
        </p:nvSpPr>
        <p:spPr/>
        <p:txBody>
          <a:bodyPr/>
          <a:lstStyle/>
          <a:p>
            <a:r>
              <a:rPr lang="en-GB" dirty="0"/>
              <a:t>Katie and Joshua</a:t>
            </a:r>
          </a:p>
        </p:txBody>
      </p:sp>
      <p:sp>
        <p:nvSpPr>
          <p:cNvPr id="4" name="Slide Number Placeholder 3">
            <a:extLst>
              <a:ext uri="{FF2B5EF4-FFF2-40B4-BE49-F238E27FC236}">
                <a16:creationId xmlns:a16="http://schemas.microsoft.com/office/drawing/2014/main" id="{B922C16B-F72A-948A-649E-E2605D7B1860}"/>
              </a:ext>
            </a:extLst>
          </p:cNvPr>
          <p:cNvSpPr>
            <a:spLocks noGrp="1"/>
          </p:cNvSpPr>
          <p:nvPr>
            <p:ph type="sldNum" sz="quarter" idx="5"/>
          </p:nvPr>
        </p:nvSpPr>
        <p:spPr/>
        <p:txBody>
          <a:bodyPr/>
          <a:lstStyle/>
          <a:p>
            <a:fld id="{80C6A022-0382-49AA-8BEF-8EE7BF954024}" type="slidenum">
              <a:rPr lang="en-GB" smtClean="0"/>
              <a:t>45</a:t>
            </a:fld>
            <a:endParaRPr lang="en-GB"/>
          </a:p>
        </p:txBody>
      </p:sp>
    </p:spTree>
    <p:extLst>
      <p:ext uri="{BB962C8B-B14F-4D97-AF65-F5344CB8AC3E}">
        <p14:creationId xmlns:p14="http://schemas.microsoft.com/office/powerpoint/2010/main" val="29694690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4F5B-005C-B0A3-017B-E970A6118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5BD7E-3227-62DC-C348-04AC6FB3C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F0E08-A280-EF53-9082-E0FCC41C58B4}"/>
              </a:ext>
            </a:extLst>
          </p:cNvPr>
          <p:cNvSpPr>
            <a:spLocks noGrp="1"/>
          </p:cNvSpPr>
          <p:nvPr>
            <p:ph type="body" idx="1"/>
          </p:nvPr>
        </p:nvSpPr>
        <p:spPr/>
        <p:txBody>
          <a:bodyPr/>
          <a:lstStyle/>
          <a:p>
            <a:r>
              <a:rPr lang="en-GB" dirty="0"/>
              <a:t>Olivia</a:t>
            </a:r>
          </a:p>
        </p:txBody>
      </p:sp>
      <p:sp>
        <p:nvSpPr>
          <p:cNvPr id="4" name="Slide Number Placeholder 3">
            <a:extLst>
              <a:ext uri="{FF2B5EF4-FFF2-40B4-BE49-F238E27FC236}">
                <a16:creationId xmlns:a16="http://schemas.microsoft.com/office/drawing/2014/main" id="{6E427150-551F-D151-2138-1F26180B7624}"/>
              </a:ext>
            </a:extLst>
          </p:cNvPr>
          <p:cNvSpPr>
            <a:spLocks noGrp="1"/>
          </p:cNvSpPr>
          <p:nvPr>
            <p:ph type="sldNum" sz="quarter" idx="5"/>
          </p:nvPr>
        </p:nvSpPr>
        <p:spPr/>
        <p:txBody>
          <a:bodyPr/>
          <a:lstStyle/>
          <a:p>
            <a:fld id="{80C6A022-0382-49AA-8BEF-8EE7BF954024}" type="slidenum">
              <a:rPr lang="en-GB" smtClean="0"/>
              <a:t>46</a:t>
            </a:fld>
            <a:endParaRPr lang="en-GB"/>
          </a:p>
        </p:txBody>
      </p:sp>
    </p:spTree>
    <p:extLst>
      <p:ext uri="{BB962C8B-B14F-4D97-AF65-F5344CB8AC3E}">
        <p14:creationId xmlns:p14="http://schemas.microsoft.com/office/powerpoint/2010/main" val="17004815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247B0-BCD7-CB3E-9695-7A8A03808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3E731-6C0D-7BD6-EE88-D8B99C88E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BA6E1-5CFE-EE0A-7B78-46B256D9E453}"/>
              </a:ext>
            </a:extLst>
          </p:cNvPr>
          <p:cNvSpPr>
            <a:spLocks noGrp="1"/>
          </p:cNvSpPr>
          <p:nvPr>
            <p:ph type="body" idx="1"/>
          </p:nvPr>
        </p:nvSpPr>
        <p:spPr/>
        <p:txBody>
          <a:bodyPr/>
          <a:lstStyle/>
          <a:p>
            <a:r>
              <a:rPr lang="en-GB" dirty="0"/>
              <a:t>All singing</a:t>
            </a:r>
          </a:p>
        </p:txBody>
      </p:sp>
      <p:sp>
        <p:nvSpPr>
          <p:cNvPr id="4" name="Slide Number Placeholder 3">
            <a:extLst>
              <a:ext uri="{FF2B5EF4-FFF2-40B4-BE49-F238E27FC236}">
                <a16:creationId xmlns:a16="http://schemas.microsoft.com/office/drawing/2014/main" id="{7AD77DA4-64E7-6A48-CBC5-36197A057CE8}"/>
              </a:ext>
            </a:extLst>
          </p:cNvPr>
          <p:cNvSpPr>
            <a:spLocks noGrp="1"/>
          </p:cNvSpPr>
          <p:nvPr>
            <p:ph type="sldNum" sz="quarter" idx="5"/>
          </p:nvPr>
        </p:nvSpPr>
        <p:spPr/>
        <p:txBody>
          <a:bodyPr/>
          <a:lstStyle/>
          <a:p>
            <a:fld id="{80C6A022-0382-49AA-8BEF-8EE7BF954024}" type="slidenum">
              <a:rPr lang="en-GB" smtClean="0"/>
              <a:t>47</a:t>
            </a:fld>
            <a:endParaRPr lang="en-GB"/>
          </a:p>
        </p:txBody>
      </p:sp>
    </p:spTree>
    <p:extLst>
      <p:ext uri="{BB962C8B-B14F-4D97-AF65-F5344CB8AC3E}">
        <p14:creationId xmlns:p14="http://schemas.microsoft.com/office/powerpoint/2010/main" val="17200758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Robbie – We hope you enjoyed our story and will remember that giving is much better than getting.</a:t>
            </a:r>
          </a:p>
          <a:p>
            <a:r>
              <a:rPr lang="en-GB" sz="1600" dirty="0"/>
              <a:t>We have learned another song about giving.  Let’s hear some of our amazing Blackhall voices!</a:t>
            </a:r>
          </a:p>
        </p:txBody>
      </p:sp>
      <p:sp>
        <p:nvSpPr>
          <p:cNvPr id="4" name="Slide Number Placeholder 3"/>
          <p:cNvSpPr>
            <a:spLocks noGrp="1"/>
          </p:cNvSpPr>
          <p:nvPr>
            <p:ph type="sldNum" sz="quarter" idx="5"/>
          </p:nvPr>
        </p:nvSpPr>
        <p:spPr/>
        <p:txBody>
          <a:bodyPr/>
          <a:lstStyle/>
          <a:p>
            <a:fld id="{80C6A022-0382-49AA-8BEF-8EE7BF954024}" type="slidenum">
              <a:rPr lang="en-GB" smtClean="0"/>
              <a:t>48</a:t>
            </a:fld>
            <a:endParaRPr lang="en-GB"/>
          </a:p>
        </p:txBody>
      </p:sp>
    </p:spTree>
    <p:extLst>
      <p:ext uri="{BB962C8B-B14F-4D97-AF65-F5344CB8AC3E}">
        <p14:creationId xmlns:p14="http://schemas.microsoft.com/office/powerpoint/2010/main" val="32316350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0C6A022-0382-49AA-8BEF-8EE7BF954024}" type="slidenum">
              <a:rPr lang="en-GB" smtClean="0"/>
              <a:t>49</a:t>
            </a:fld>
            <a:endParaRPr lang="en-GB"/>
          </a:p>
        </p:txBody>
      </p:sp>
    </p:spTree>
    <p:extLst>
      <p:ext uri="{BB962C8B-B14F-4D97-AF65-F5344CB8AC3E}">
        <p14:creationId xmlns:p14="http://schemas.microsoft.com/office/powerpoint/2010/main" val="38027539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0C6A022-0382-49AA-8BEF-8EE7BF954024}" type="slidenum">
              <a:rPr lang="en-GB" smtClean="0"/>
              <a:t>50</a:t>
            </a:fld>
            <a:endParaRPr lang="en-GB"/>
          </a:p>
        </p:txBody>
      </p:sp>
    </p:spTree>
    <p:extLst>
      <p:ext uri="{BB962C8B-B14F-4D97-AF65-F5344CB8AC3E}">
        <p14:creationId xmlns:p14="http://schemas.microsoft.com/office/powerpoint/2010/main" val="7775674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0C6A022-0382-49AA-8BEF-8EE7BF954024}" type="slidenum">
              <a:rPr lang="en-GB" smtClean="0"/>
              <a:t>51</a:t>
            </a:fld>
            <a:endParaRPr lang="en-GB"/>
          </a:p>
        </p:txBody>
      </p:sp>
    </p:spTree>
    <p:extLst>
      <p:ext uri="{BB962C8B-B14F-4D97-AF65-F5344CB8AC3E}">
        <p14:creationId xmlns:p14="http://schemas.microsoft.com/office/powerpoint/2010/main" val="24751541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Alfie – This term, we have been visiting Strachan House Care Home to give some time to our neighbours in there.  We took some gifts that had been donated and heard lots of stories and played games when we were there.</a:t>
            </a:r>
          </a:p>
          <a:p>
            <a:endParaRPr lang="en-GB" sz="1600" dirty="0"/>
          </a:p>
          <a:p>
            <a:r>
              <a:rPr lang="en-GB" sz="1600" dirty="0"/>
              <a:t>Theo - The residents were happy to see us.  I don’t think they were even bothered about the gifts we brought! (Although Bob made a Bee Line for the chocolate!)</a:t>
            </a:r>
          </a:p>
          <a:p>
            <a:r>
              <a:rPr lang="en-GB" sz="1600" dirty="0"/>
              <a:t>It was really great to feel so welcomed!</a:t>
            </a:r>
          </a:p>
          <a:p>
            <a:endParaRPr lang="en-GB" sz="1600" dirty="0"/>
          </a:p>
          <a:p>
            <a:r>
              <a:rPr lang="en-GB" sz="1600" dirty="0"/>
              <a:t>Kyla - We all have so much to give – not ‘stuff’ but time, talents, support, energy and help.</a:t>
            </a:r>
          </a:p>
          <a:p>
            <a:r>
              <a:rPr lang="en-GB" sz="1600" dirty="0"/>
              <a:t>These things don’t cost anything but are priceless.</a:t>
            </a:r>
          </a:p>
          <a:p>
            <a:endParaRPr lang="en-GB" sz="1600" dirty="0"/>
          </a:p>
          <a:p>
            <a:endParaRPr lang="en-GB" sz="1600" dirty="0"/>
          </a:p>
        </p:txBody>
      </p:sp>
      <p:sp>
        <p:nvSpPr>
          <p:cNvPr id="4" name="Slide Number Placeholder 3"/>
          <p:cNvSpPr>
            <a:spLocks noGrp="1"/>
          </p:cNvSpPr>
          <p:nvPr>
            <p:ph type="sldNum" sz="quarter" idx="5"/>
          </p:nvPr>
        </p:nvSpPr>
        <p:spPr/>
        <p:txBody>
          <a:bodyPr/>
          <a:lstStyle/>
          <a:p>
            <a:fld id="{80C6A022-0382-49AA-8BEF-8EE7BF954024}" type="slidenum">
              <a:rPr lang="en-GB" smtClean="0"/>
              <a:t>52</a:t>
            </a:fld>
            <a:endParaRPr lang="en-GB"/>
          </a:p>
        </p:txBody>
      </p:sp>
    </p:spTree>
    <p:extLst>
      <p:ext uri="{BB962C8B-B14F-4D97-AF65-F5344CB8AC3E}">
        <p14:creationId xmlns:p14="http://schemas.microsoft.com/office/powerpoint/2010/main" val="42530491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Ruby - We hope you have all enjoyed our story and our songs this morning.  </a:t>
            </a:r>
          </a:p>
          <a:p>
            <a:r>
              <a:rPr lang="en-GB" sz="1200" dirty="0"/>
              <a:t>We would also like to say a great big thank you to our teachers and all the staff at our school who make it such an amazing place for us to learn.  </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Alfie – There’s someone else who has given a lot to Blackhall over the years.  We would like to give a little something to that person now.</a:t>
            </a:r>
          </a:p>
          <a:p>
            <a:endParaRPr lang="en-GB" dirty="0"/>
          </a:p>
        </p:txBody>
      </p:sp>
      <p:sp>
        <p:nvSpPr>
          <p:cNvPr id="4" name="Slide Number Placeholder 3"/>
          <p:cNvSpPr>
            <a:spLocks noGrp="1"/>
          </p:cNvSpPr>
          <p:nvPr>
            <p:ph type="sldNum" sz="quarter" idx="5"/>
          </p:nvPr>
        </p:nvSpPr>
        <p:spPr/>
        <p:txBody>
          <a:bodyPr/>
          <a:lstStyle/>
          <a:p>
            <a:fld id="{80C6A022-0382-49AA-8BEF-8EE7BF954024}" type="slidenum">
              <a:rPr lang="en-GB" smtClean="0"/>
              <a:t>53</a:t>
            </a:fld>
            <a:endParaRPr lang="en-GB"/>
          </a:p>
        </p:txBody>
      </p:sp>
    </p:spTree>
    <p:extLst>
      <p:ext uri="{BB962C8B-B14F-4D97-AF65-F5344CB8AC3E}">
        <p14:creationId xmlns:p14="http://schemas.microsoft.com/office/powerpoint/2010/main" val="21501347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Lewis – Tomorrow is not only the end of our spring term, it is also Mrs Ashcroft’s last day at Blackhall.  We are very sad to be saying goodbye to Mrs Ashcroft.  She is always so helpful in the office or in the playground – or when our teachers just need that extra glue stick..!</a:t>
            </a:r>
          </a:p>
          <a:p>
            <a:endParaRPr lang="en-GB" dirty="0"/>
          </a:p>
          <a:p>
            <a:r>
              <a:rPr lang="en-GB" dirty="0"/>
              <a:t>India – We asked what words best described Mrs Ashcroft for us.  Here is what we said.  (Heart-shaped Wordle)</a:t>
            </a:r>
          </a:p>
          <a:p>
            <a:endParaRPr lang="en-GB" dirty="0"/>
          </a:p>
          <a:p>
            <a:r>
              <a:rPr lang="en-GB" dirty="0"/>
              <a:t>Esme – Lots and lots of people said “helpful” and “always smiling.”  We got quite a few, “classy” as well!  We will miss Mrs Ashcroft in our school and hope she will come back to visit us often.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t>Gus </a:t>
            </a:r>
            <a:r>
              <a:rPr lang="en-GB" dirty="0"/>
              <a:t>– We would like to dedicate a song to you, Mrs Ashcroft, and hope you know you can always count on us – just like we have counted on you!</a:t>
            </a:r>
          </a:p>
          <a:p>
            <a:endParaRPr lang="en-GB" dirty="0"/>
          </a:p>
        </p:txBody>
      </p:sp>
      <p:sp>
        <p:nvSpPr>
          <p:cNvPr id="4" name="Slide Number Placeholder 3"/>
          <p:cNvSpPr>
            <a:spLocks noGrp="1"/>
          </p:cNvSpPr>
          <p:nvPr>
            <p:ph type="sldNum" sz="quarter" idx="5"/>
          </p:nvPr>
        </p:nvSpPr>
        <p:spPr/>
        <p:txBody>
          <a:bodyPr/>
          <a:lstStyle/>
          <a:p>
            <a:fld id="{80C6A022-0382-49AA-8BEF-8EE7BF954024}" type="slidenum">
              <a:rPr lang="en-GB" smtClean="0"/>
              <a:t>54</a:t>
            </a:fld>
            <a:endParaRPr lang="en-GB"/>
          </a:p>
        </p:txBody>
      </p:sp>
    </p:spTree>
    <p:extLst>
      <p:ext uri="{BB962C8B-B14F-4D97-AF65-F5344CB8AC3E}">
        <p14:creationId xmlns:p14="http://schemas.microsoft.com/office/powerpoint/2010/main" val="25612001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Whole school sing for Mrs Ashcroft</a:t>
            </a:r>
          </a:p>
          <a:p>
            <a:endParaRPr lang="en-GB" dirty="0"/>
          </a:p>
          <a:p>
            <a:r>
              <a:rPr lang="en-GB" dirty="0"/>
              <a:t>(India and Lewis to take flowers to Mrs Ashcroft, at the end of the song.)</a:t>
            </a:r>
          </a:p>
        </p:txBody>
      </p:sp>
      <p:sp>
        <p:nvSpPr>
          <p:cNvPr id="4" name="Slide Number Placeholder 3"/>
          <p:cNvSpPr>
            <a:spLocks noGrp="1"/>
          </p:cNvSpPr>
          <p:nvPr>
            <p:ph type="sldNum" sz="quarter" idx="5"/>
          </p:nvPr>
        </p:nvSpPr>
        <p:spPr/>
        <p:txBody>
          <a:bodyPr/>
          <a:lstStyle/>
          <a:p>
            <a:fld id="{80C6A022-0382-49AA-8BEF-8EE7BF954024}" type="slidenum">
              <a:rPr lang="en-GB" smtClean="0"/>
              <a:t>55</a:t>
            </a:fld>
            <a:endParaRPr lang="en-GB"/>
          </a:p>
        </p:txBody>
      </p:sp>
    </p:spTree>
    <p:extLst>
      <p:ext uri="{BB962C8B-B14F-4D97-AF65-F5344CB8AC3E}">
        <p14:creationId xmlns:p14="http://schemas.microsoft.com/office/powerpoint/2010/main" val="9531863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F3A2D-47E4-F4C8-98E3-530209FC4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BF610-6941-FF63-C365-71E9B1A016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CB198-4F0F-B79E-765C-A07457F78A6C}"/>
              </a:ext>
            </a:extLst>
          </p:cNvPr>
          <p:cNvSpPr>
            <a:spLocks noGrp="1"/>
          </p:cNvSpPr>
          <p:nvPr>
            <p:ph type="body" idx="1"/>
          </p:nvPr>
        </p:nvSpPr>
        <p:spPr/>
        <p:txBody>
          <a:bodyPr/>
          <a:lstStyle/>
          <a:p>
            <a:endParaRPr lang="en-GB" sz="1600" dirty="0"/>
          </a:p>
          <a:p>
            <a:endParaRPr lang="en-GB"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Theo –Thank you Fergus and others who have invited us here again today for this assembly.  </a:t>
            </a:r>
          </a:p>
          <a:p>
            <a:r>
              <a:rPr lang="en-GB" sz="1600" dirty="0"/>
              <a:t>We are so lucky to have you and your team supporting us.</a:t>
            </a:r>
          </a:p>
          <a:p>
            <a:endParaRPr lang="en-GB" sz="1600" dirty="0"/>
          </a:p>
          <a:p>
            <a:r>
              <a:rPr lang="en-GB" sz="1600" dirty="0"/>
              <a:t>Now, Fergus is going to share a few words with us all </a:t>
            </a:r>
          </a:p>
          <a:p>
            <a:endParaRPr lang="en-GB" dirty="0"/>
          </a:p>
        </p:txBody>
      </p:sp>
      <p:sp>
        <p:nvSpPr>
          <p:cNvPr id="4" name="Slide Number Placeholder 3">
            <a:extLst>
              <a:ext uri="{FF2B5EF4-FFF2-40B4-BE49-F238E27FC236}">
                <a16:creationId xmlns:a16="http://schemas.microsoft.com/office/drawing/2014/main" id="{F8A6CD9C-A599-738D-A08E-A3B208F2B1CD}"/>
              </a:ext>
            </a:extLst>
          </p:cNvPr>
          <p:cNvSpPr>
            <a:spLocks noGrp="1"/>
          </p:cNvSpPr>
          <p:nvPr>
            <p:ph type="sldNum" sz="quarter" idx="5"/>
          </p:nvPr>
        </p:nvSpPr>
        <p:spPr/>
        <p:txBody>
          <a:bodyPr/>
          <a:lstStyle/>
          <a:p>
            <a:fld id="{80C6A022-0382-49AA-8BEF-8EE7BF954024}" type="slidenum">
              <a:rPr lang="en-GB" smtClean="0"/>
              <a:t>56</a:t>
            </a:fld>
            <a:endParaRPr lang="en-GB"/>
          </a:p>
        </p:txBody>
      </p:sp>
    </p:spTree>
    <p:extLst>
      <p:ext uri="{BB962C8B-B14F-4D97-AF65-F5344CB8AC3E}">
        <p14:creationId xmlns:p14="http://schemas.microsoft.com/office/powerpoint/2010/main" val="5694392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F5379-D119-77F1-B01C-304843A45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60A8A-296D-F51D-A434-924256E87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0824F-359D-19CE-3022-455AB5B2BBBE}"/>
              </a:ext>
            </a:extLst>
          </p:cNvPr>
          <p:cNvSpPr>
            <a:spLocks noGrp="1"/>
          </p:cNvSpPr>
          <p:nvPr>
            <p:ph type="body" idx="1"/>
          </p:nvPr>
        </p:nvSpPr>
        <p:spPr/>
        <p:txBody>
          <a:bodyPr/>
          <a:lstStyle/>
          <a:p>
            <a:r>
              <a:rPr lang="en-GB" sz="1600" dirty="0"/>
              <a:t>Isla - Thank you again, Fergus.  We hope you have all had a chance to think about how meaningful it is to be ‘giving’ types of people. </a:t>
            </a:r>
          </a:p>
          <a:p>
            <a:endParaRPr lang="en-GB" sz="1600" dirty="0"/>
          </a:p>
          <a:p>
            <a:r>
              <a:rPr lang="en-GB" sz="1600" dirty="0"/>
              <a:t>Ewan - Have a lovely break when it comes and we will be back to launch into our very last term of this school session on Tuesday, 22</a:t>
            </a:r>
            <a:r>
              <a:rPr lang="en-GB" sz="1600" baseline="30000" dirty="0"/>
              <a:t>nd</a:t>
            </a:r>
            <a:r>
              <a:rPr lang="en-GB" sz="1600" dirty="0"/>
              <a:t> April.</a:t>
            </a:r>
          </a:p>
          <a:p>
            <a:endParaRPr lang="en-GB" sz="1600" dirty="0"/>
          </a:p>
          <a:p>
            <a:r>
              <a:rPr lang="en-GB" sz="1600" dirty="0"/>
              <a:t>India – Thank you to all our Parents and Carers who have joined us this morning.  Let’s finish by singing, “Spring Chicken”.  Parents and Carers, you probably know this.  Join in - and enjoy the actions!</a:t>
            </a:r>
          </a:p>
        </p:txBody>
      </p:sp>
      <p:sp>
        <p:nvSpPr>
          <p:cNvPr id="4" name="Slide Number Placeholder 3">
            <a:extLst>
              <a:ext uri="{FF2B5EF4-FFF2-40B4-BE49-F238E27FC236}">
                <a16:creationId xmlns:a16="http://schemas.microsoft.com/office/drawing/2014/main" id="{EB7E9582-C22B-8E8C-B6F3-C29939E66A87}"/>
              </a:ext>
            </a:extLst>
          </p:cNvPr>
          <p:cNvSpPr>
            <a:spLocks noGrp="1"/>
          </p:cNvSpPr>
          <p:nvPr>
            <p:ph type="sldNum" sz="quarter" idx="5"/>
          </p:nvPr>
        </p:nvSpPr>
        <p:spPr/>
        <p:txBody>
          <a:bodyPr/>
          <a:lstStyle/>
          <a:p>
            <a:fld id="{80C6A022-0382-49AA-8BEF-8EE7BF954024}" type="slidenum">
              <a:rPr lang="en-GB" smtClean="0"/>
              <a:t>57</a:t>
            </a:fld>
            <a:endParaRPr lang="en-GB"/>
          </a:p>
        </p:txBody>
      </p:sp>
    </p:spTree>
    <p:extLst>
      <p:ext uri="{BB962C8B-B14F-4D97-AF65-F5344CB8AC3E}">
        <p14:creationId xmlns:p14="http://schemas.microsoft.com/office/powerpoint/2010/main" val="7368631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4525F-7533-79BE-F9AC-7EE899385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A71CA-892A-82BB-008A-0E35C2644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CA1B9-749D-B851-4898-375EE69BE0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71A7673-E347-CC51-C6AE-B142F5DEBDAF}"/>
              </a:ext>
            </a:extLst>
          </p:cNvPr>
          <p:cNvSpPr>
            <a:spLocks noGrp="1"/>
          </p:cNvSpPr>
          <p:nvPr>
            <p:ph type="sldNum" sz="quarter" idx="5"/>
          </p:nvPr>
        </p:nvSpPr>
        <p:spPr/>
        <p:txBody>
          <a:bodyPr/>
          <a:lstStyle/>
          <a:p>
            <a:fld id="{80C6A022-0382-49AA-8BEF-8EE7BF954024}" type="slidenum">
              <a:rPr lang="en-GB" smtClean="0"/>
              <a:t>58</a:t>
            </a:fld>
            <a:endParaRPr lang="en-GB"/>
          </a:p>
        </p:txBody>
      </p:sp>
    </p:spTree>
    <p:extLst>
      <p:ext uri="{BB962C8B-B14F-4D97-AF65-F5344CB8AC3E}">
        <p14:creationId xmlns:p14="http://schemas.microsoft.com/office/powerpoint/2010/main" val="3458846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EC66-FBEE-102B-AA74-85F802E781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90B945-F8A1-2CC9-FBC2-D75BB475FC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8AEA826-9D14-5998-71F4-3F37A2A75E70}"/>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5" name="Footer Placeholder 4">
            <a:extLst>
              <a:ext uri="{FF2B5EF4-FFF2-40B4-BE49-F238E27FC236}">
                <a16:creationId xmlns:a16="http://schemas.microsoft.com/office/drawing/2014/main" id="{0D7A0442-989F-496B-89F5-1A00D9ECAF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84F5E4-48BC-7EC1-313D-06CC0AEC727B}"/>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277704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B31CF-1BEC-6E03-A7EC-AB715F38F6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19CBC2-B1BA-E785-B3DC-7DDFEA4B68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D7AE28-1CE0-C5D1-2118-34372226670F}"/>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5" name="Footer Placeholder 4">
            <a:extLst>
              <a:ext uri="{FF2B5EF4-FFF2-40B4-BE49-F238E27FC236}">
                <a16:creationId xmlns:a16="http://schemas.microsoft.com/office/drawing/2014/main" id="{43E6C019-9C0E-D5CF-4013-6C38D5EC58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0061A5-7A0E-2AEA-8861-264649A5DFB9}"/>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1742598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D605-6BDA-5C36-BE43-86117F5BCE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9F6DBF-FEE5-241B-2451-C304879591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70A837-032C-4E0B-409B-4DE5B5A7D8A1}"/>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5" name="Footer Placeholder 4">
            <a:extLst>
              <a:ext uri="{FF2B5EF4-FFF2-40B4-BE49-F238E27FC236}">
                <a16:creationId xmlns:a16="http://schemas.microsoft.com/office/drawing/2014/main" id="{0ED4357A-F6C0-ACD8-4D68-0AFF62A664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1CD354-9C67-8291-7C30-941D72B6B458}"/>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2967110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AC41-52BD-549D-A81E-32A1DD9AC6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7ABEB2-2B26-C7E5-BFE9-1200D416B1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ECE3AF-A6CA-5F7A-79DE-508B41270E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6295F1B-0B82-CB35-654D-3E177F56D206}"/>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6" name="Footer Placeholder 5">
            <a:extLst>
              <a:ext uri="{FF2B5EF4-FFF2-40B4-BE49-F238E27FC236}">
                <a16:creationId xmlns:a16="http://schemas.microsoft.com/office/drawing/2014/main" id="{20EC94FC-2F42-7508-BDBB-C13E21A116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42B6D3-3808-389E-73AD-4669750E3EC0}"/>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156226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4704A-759F-C3E9-ACF1-E71A7D8DE57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551170-DA21-54E6-45BC-872558519F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1B4365-C5B8-0D08-286F-F9195EEA42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926DB07-82B0-A1F8-7376-5D532D0924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61629-4CC0-B869-5C85-4997E398D5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38B1401-56AE-D8B8-3025-D6648F6EC00B}"/>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8" name="Footer Placeholder 7">
            <a:extLst>
              <a:ext uri="{FF2B5EF4-FFF2-40B4-BE49-F238E27FC236}">
                <a16:creationId xmlns:a16="http://schemas.microsoft.com/office/drawing/2014/main" id="{B28EF7E8-903B-D519-D8FD-EFEA2D31947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D3304E5-041A-942D-7EA0-C66A15D8BF8C}"/>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2101340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48E1-B748-B690-C894-099221CC6FD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1FD46FC-E7DD-33DD-37EF-80920D1370F9}"/>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4" name="Footer Placeholder 3">
            <a:extLst>
              <a:ext uri="{FF2B5EF4-FFF2-40B4-BE49-F238E27FC236}">
                <a16:creationId xmlns:a16="http://schemas.microsoft.com/office/drawing/2014/main" id="{437363D2-F594-8760-3D42-1175BC6C3A0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652BBBF-7F66-3294-C88B-761820FFFA76}"/>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1064967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60BD38-1A1E-B587-B6EC-96B5941D46EE}"/>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3" name="Footer Placeholder 2">
            <a:extLst>
              <a:ext uri="{FF2B5EF4-FFF2-40B4-BE49-F238E27FC236}">
                <a16:creationId xmlns:a16="http://schemas.microsoft.com/office/drawing/2014/main" id="{47A6222A-EFA9-9ACF-A60F-B7FC9BDEF21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F75A90B-B97D-193E-C2C1-F58322B3F6E1}"/>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2196497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FB4D-BE5E-A644-5999-F566A04D29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5A42644-E284-0E45-7F35-73930A7368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EA2C4D-3768-2811-AE52-8F467641D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3AF236-F104-F3C6-F944-A9278FE91408}"/>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6" name="Footer Placeholder 5">
            <a:extLst>
              <a:ext uri="{FF2B5EF4-FFF2-40B4-BE49-F238E27FC236}">
                <a16:creationId xmlns:a16="http://schemas.microsoft.com/office/drawing/2014/main" id="{2AC2A6C5-6697-26B0-7447-84F693FA5D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BB3009-5CBB-5A3B-90C9-4CF2564EA457}"/>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773905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27F4-15A8-943B-62BD-A06663D55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84B4178-A056-212F-F6F6-26B4A19432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CD8A9B9-76F4-728B-9699-6C560CE06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C526D4-516F-37FD-3D4A-BD004E3A699A}"/>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6" name="Footer Placeholder 5">
            <a:extLst>
              <a:ext uri="{FF2B5EF4-FFF2-40B4-BE49-F238E27FC236}">
                <a16:creationId xmlns:a16="http://schemas.microsoft.com/office/drawing/2014/main" id="{889C74E7-2E84-84CE-95A9-1DE544D8A1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78BB74-BF84-79B3-8ACE-0DE24A7B5A73}"/>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386028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D8978-21F8-5024-A107-D3958A8DDA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D277EC-87D3-2906-59CB-59774CC392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ADCE85-624F-0181-C3E2-63EC8B1B9B4B}"/>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5" name="Footer Placeholder 4">
            <a:extLst>
              <a:ext uri="{FF2B5EF4-FFF2-40B4-BE49-F238E27FC236}">
                <a16:creationId xmlns:a16="http://schemas.microsoft.com/office/drawing/2014/main" id="{C9AD77FC-3097-4BE4-2618-79035823A4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E04A07-55B8-88FC-8ABD-D49E8D3B0F12}"/>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128708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1BA3FB-FF37-EEEE-2A5B-76337EE65E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4B06FD7-5617-5828-515E-D99DA1D32E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CAF37-7D12-25AB-A374-23801B576F5E}"/>
              </a:ext>
            </a:extLst>
          </p:cNvPr>
          <p:cNvSpPr>
            <a:spLocks noGrp="1"/>
          </p:cNvSpPr>
          <p:nvPr>
            <p:ph type="dt" sz="half" idx="10"/>
          </p:nvPr>
        </p:nvSpPr>
        <p:spPr/>
        <p:txBody>
          <a:bodyPr/>
          <a:lstStyle/>
          <a:p>
            <a:fld id="{CD9F76E4-6189-487F-883E-1CEF90095FA6}" type="datetimeFigureOut">
              <a:rPr lang="en-GB" smtClean="0"/>
              <a:t>31/03/2025</a:t>
            </a:fld>
            <a:endParaRPr lang="en-GB"/>
          </a:p>
        </p:txBody>
      </p:sp>
      <p:sp>
        <p:nvSpPr>
          <p:cNvPr id="5" name="Footer Placeholder 4">
            <a:extLst>
              <a:ext uri="{FF2B5EF4-FFF2-40B4-BE49-F238E27FC236}">
                <a16:creationId xmlns:a16="http://schemas.microsoft.com/office/drawing/2014/main" id="{E1DDED3E-F083-9CA8-91C9-E5F62C7623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8215DB-F98C-6799-0F71-43EC4A382091}"/>
              </a:ext>
            </a:extLst>
          </p:cNvPr>
          <p:cNvSpPr>
            <a:spLocks noGrp="1"/>
          </p:cNvSpPr>
          <p:nvPr>
            <p:ph type="sldNum" sz="quarter" idx="12"/>
          </p:nvPr>
        </p:nvSpPr>
        <p:spPr/>
        <p:txBody>
          <a:bodyPr/>
          <a:lstStyle/>
          <a:p>
            <a:fld id="{297CF410-8C76-4A74-9B63-5C5999130BFD}" type="slidenum">
              <a:rPr lang="en-GB" smtClean="0"/>
              <a:t>‹#›</a:t>
            </a:fld>
            <a:endParaRPr lang="en-GB"/>
          </a:p>
        </p:txBody>
      </p:sp>
    </p:spTree>
    <p:extLst>
      <p:ext uri="{BB962C8B-B14F-4D97-AF65-F5344CB8AC3E}">
        <p14:creationId xmlns:p14="http://schemas.microsoft.com/office/powerpoint/2010/main" val="57789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23B30F-1EBA-6002-0460-2C912BA5D7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BBA2BA-955F-84C1-0816-C52BF8ECA3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CC16E2-7DD5-AA1E-5B06-8468EEA878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9F76E4-6189-487F-883E-1CEF90095FA6}" type="datetimeFigureOut">
              <a:rPr lang="en-GB" smtClean="0"/>
              <a:t>31/03/2025</a:t>
            </a:fld>
            <a:endParaRPr lang="en-GB"/>
          </a:p>
        </p:txBody>
      </p:sp>
      <p:sp>
        <p:nvSpPr>
          <p:cNvPr id="5" name="Footer Placeholder 4">
            <a:extLst>
              <a:ext uri="{FF2B5EF4-FFF2-40B4-BE49-F238E27FC236}">
                <a16:creationId xmlns:a16="http://schemas.microsoft.com/office/drawing/2014/main" id="{0B2C42CA-D0DE-8BD3-D2F7-7634AD6E9B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2C037FF-C797-A92B-62F1-DC174D928B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7CF410-8C76-4A74-9B63-5C5999130BFD}" type="slidenum">
              <a:rPr lang="en-GB" smtClean="0"/>
              <a:t>‹#›</a:t>
            </a:fld>
            <a:endParaRPr lang="en-GB"/>
          </a:p>
        </p:txBody>
      </p:sp>
    </p:spTree>
    <p:extLst>
      <p:ext uri="{BB962C8B-B14F-4D97-AF65-F5344CB8AC3E}">
        <p14:creationId xmlns:p14="http://schemas.microsoft.com/office/powerpoint/2010/main" val="3472707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DobrRgD5aOU?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jpe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hyperlink" Target="https://www.youtube.com/watch?v=OcXdvWmI13s" TargetMode="External"/><Relationship Id="rId5" Type="http://schemas.openxmlformats.org/officeDocument/2006/relationships/image" Target="../media/image1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www.youtube.com/watch?v=Dx_nr7xrkkw" TargetMode="External"/><Relationship Id="rId5" Type="http://schemas.openxmlformats.org/officeDocument/2006/relationships/image" Target="../media/image1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ideo" Target="https://www.youtube.com/embed/Yx1VV2DrN1Q?feature=oembed" TargetMode="Externa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jpeg"/><Relationship Id="rId7"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27.png"/><Relationship Id="rId10" Type="http://schemas.microsoft.com/office/2007/relationships/hdphoto" Target="../media/hdphoto3.wdp"/><Relationship Id="rId4" Type="http://schemas.openxmlformats.org/officeDocument/2006/relationships/image" Target="../media/image24.jpeg"/><Relationship Id="rId9"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https://www.youtube.com/watch?v=1V9lOx8Az5Q"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2.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5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ideo" Target="https://www.youtube.com/embed/uF9mvzhg0-c?feature=oembed" TargetMode="External"/><Relationship Id="rId4" Type="http://schemas.openxmlformats.org/officeDocument/2006/relationships/image" Target="../media/image39.jpeg"/></Relationships>
</file>

<file path=ppt/slides/_rels/slide5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ideo" Target="https://www.youtube.com/embed/IEey4LZLeGw?feature=oembed" TargetMode="External"/><Relationship Id="rId4" Type="http://schemas.openxmlformats.org/officeDocument/2006/relationships/image" Target="../media/image41.jpeg"/></Relationships>
</file>

<file path=ppt/slides/_rels/slide58.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860E7-5CBF-98CD-61D6-1C311A5A3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0A7D6-36E3-3D16-B5DB-6CB404F89001}"/>
              </a:ext>
            </a:extLst>
          </p:cNvPr>
          <p:cNvSpPr>
            <a:spLocks noGrp="1"/>
          </p:cNvSpPr>
          <p:nvPr>
            <p:ph type="ctrTitle"/>
          </p:nvPr>
        </p:nvSpPr>
        <p:spPr>
          <a:xfrm>
            <a:off x="711722" y="3705"/>
            <a:ext cx="11141612" cy="2387600"/>
          </a:xfrm>
        </p:spPr>
        <p:txBody>
          <a:bodyPr>
            <a:normAutofit/>
          </a:bodyPr>
          <a:lstStyle/>
          <a:p>
            <a:r>
              <a:rPr lang="en-GB" dirty="0">
                <a:latin typeface="OpenDyslexic" panose="00000500000000000000" pitchFamily="2" charset="0"/>
              </a:rPr>
              <a:t>Welcome to our Spring Assembly </a:t>
            </a:r>
          </a:p>
        </p:txBody>
      </p:sp>
      <p:sp>
        <p:nvSpPr>
          <p:cNvPr id="3" name="Subtitle 2">
            <a:extLst>
              <a:ext uri="{FF2B5EF4-FFF2-40B4-BE49-F238E27FC236}">
                <a16:creationId xmlns:a16="http://schemas.microsoft.com/office/drawing/2014/main" id="{E52D43EA-879A-40CE-198C-5AA70774CC5C}"/>
              </a:ext>
            </a:extLst>
          </p:cNvPr>
          <p:cNvSpPr>
            <a:spLocks noGrp="1"/>
          </p:cNvSpPr>
          <p:nvPr>
            <p:ph type="subTitle" idx="1"/>
          </p:nvPr>
        </p:nvSpPr>
        <p:spPr>
          <a:xfrm>
            <a:off x="1947333" y="2391305"/>
            <a:ext cx="9144000" cy="1655762"/>
          </a:xfrm>
        </p:spPr>
        <p:txBody>
          <a:bodyPr/>
          <a:lstStyle/>
          <a:p>
            <a:r>
              <a:rPr lang="en-GB" dirty="0">
                <a:latin typeface="OpenDyslexic" panose="00000500000000000000" pitchFamily="2" charset="0"/>
              </a:rPr>
              <a:t>Blackhall St Columba’s Church</a:t>
            </a:r>
          </a:p>
          <a:p>
            <a:r>
              <a:rPr lang="en-GB" dirty="0">
                <a:latin typeface="OpenDyslexic" panose="00000500000000000000" pitchFamily="2" charset="0"/>
              </a:rPr>
              <a:t>Thursday, 3</a:t>
            </a:r>
            <a:r>
              <a:rPr lang="en-GB" baseline="30000" dirty="0">
                <a:latin typeface="OpenDyslexic" panose="00000500000000000000" pitchFamily="2" charset="0"/>
              </a:rPr>
              <a:t>rd</a:t>
            </a:r>
            <a:r>
              <a:rPr lang="en-GB" dirty="0">
                <a:latin typeface="OpenDyslexic" panose="00000500000000000000" pitchFamily="2" charset="0"/>
              </a:rPr>
              <a:t> April 2025</a:t>
            </a:r>
          </a:p>
        </p:txBody>
      </p:sp>
      <p:pic>
        <p:nvPicPr>
          <p:cNvPr id="3074" name="Picture 2" descr="Springtime GIFs | Tenor">
            <a:extLst>
              <a:ext uri="{FF2B5EF4-FFF2-40B4-BE49-F238E27FC236}">
                <a16:creationId xmlns:a16="http://schemas.microsoft.com/office/drawing/2014/main" id="{C240C187-DA5E-AD83-085E-150D2E963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2836" y="3256470"/>
            <a:ext cx="3449782" cy="344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583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D2D6-CEB5-7ACA-CE09-B7A298A83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B6F7D-0C84-4E8B-83CC-65508AE24B8F}"/>
              </a:ext>
            </a:extLst>
          </p:cNvPr>
          <p:cNvSpPr>
            <a:spLocks noGrp="1"/>
          </p:cNvSpPr>
          <p:nvPr>
            <p:ph type="ctrTitle"/>
          </p:nvPr>
        </p:nvSpPr>
        <p:spPr>
          <a:xfrm>
            <a:off x="525194" y="17992"/>
            <a:ext cx="11141612" cy="1655762"/>
          </a:xfrm>
        </p:spPr>
        <p:txBody>
          <a:bodyPr>
            <a:normAutofit/>
          </a:bodyPr>
          <a:lstStyle/>
          <a:p>
            <a:r>
              <a:rPr lang="en-GB" dirty="0">
                <a:latin typeface="OpenDyslexic" panose="00000500000000000000" pitchFamily="2" charset="0"/>
              </a:rPr>
              <a:t>Welcome!  </a:t>
            </a:r>
            <a:br>
              <a:rPr lang="en-GB" dirty="0">
                <a:latin typeface="OpenDyslexic" panose="00000500000000000000" pitchFamily="2" charset="0"/>
              </a:rPr>
            </a:br>
            <a:r>
              <a:rPr lang="en-GB" sz="4000" dirty="0">
                <a:latin typeface="OpenDyslexic" panose="00000500000000000000" pitchFamily="2" charset="0"/>
              </a:rPr>
              <a:t>Rev. </a:t>
            </a:r>
            <a:r>
              <a:rPr lang="en-GB" sz="4000">
                <a:latin typeface="OpenDyslexic" panose="00000500000000000000" pitchFamily="2" charset="0"/>
              </a:rPr>
              <a:t>Fergus </a:t>
            </a:r>
            <a:r>
              <a:rPr lang="en-GB" sz="4000" dirty="0">
                <a:latin typeface="OpenDyslexic" panose="00000500000000000000" pitchFamily="2" charset="0"/>
              </a:rPr>
              <a:t>Cook</a:t>
            </a:r>
          </a:p>
        </p:txBody>
      </p:sp>
      <p:pic>
        <p:nvPicPr>
          <p:cNvPr id="4100" name="Picture 4" descr="Easter Greetings GIFs - Find &amp; Share on GIPHY">
            <a:extLst>
              <a:ext uri="{FF2B5EF4-FFF2-40B4-BE49-F238E27FC236}">
                <a16:creationId xmlns:a16="http://schemas.microsoft.com/office/drawing/2014/main" id="{779FA696-ED0B-CD82-760A-B888E1CD1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4081" y="1673753"/>
            <a:ext cx="5010597" cy="4810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736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509A5-8199-4F42-BA75-A3B774890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7C92B-1441-0647-B4D3-C134D62C759D}"/>
              </a:ext>
            </a:extLst>
          </p:cNvPr>
          <p:cNvSpPr>
            <a:spLocks noGrp="1"/>
          </p:cNvSpPr>
          <p:nvPr>
            <p:ph type="title"/>
          </p:nvPr>
        </p:nvSpPr>
        <p:spPr/>
        <p:txBody>
          <a:bodyPr>
            <a:normAutofit/>
          </a:bodyPr>
          <a:lstStyle/>
          <a:p>
            <a:r>
              <a:rPr lang="en-GB" dirty="0">
                <a:latin typeface="OpenDyslexic" panose="00000500000000000000" pitchFamily="2" charset="0"/>
              </a:rPr>
              <a:t>Song – Spring is Here</a:t>
            </a:r>
          </a:p>
        </p:txBody>
      </p:sp>
      <p:pic>
        <p:nvPicPr>
          <p:cNvPr id="6" name="Online Media 5" title="Spring Songs for Children - Spring is Here with Lyrics - Kids Songs by The Learning Station">
            <a:hlinkClick r:id="" action="ppaction://media"/>
            <a:extLst>
              <a:ext uri="{FF2B5EF4-FFF2-40B4-BE49-F238E27FC236}">
                <a16:creationId xmlns:a16="http://schemas.microsoft.com/office/drawing/2014/main" id="{C348CCE2-92BC-B8C9-0617-041931B1B95C}"/>
              </a:ext>
            </a:extLst>
          </p:cNvPr>
          <p:cNvPicPr>
            <a:picLocks noGrp="1" noRot="1" noChangeAspect="1"/>
          </p:cNvPicPr>
          <p:nvPr>
            <p:ph idx="1"/>
            <a:videoFile r:link="rId1"/>
          </p:nvPr>
        </p:nvPicPr>
        <p:blipFill>
          <a:blip r:embed="rId4"/>
          <a:stretch>
            <a:fillRect/>
          </a:stretch>
        </p:blipFill>
        <p:spPr>
          <a:xfrm>
            <a:off x="1676400" y="1504500"/>
            <a:ext cx="8991600" cy="5080597"/>
          </a:xfrm>
          <a:prstGeom prst="rect">
            <a:avLst/>
          </a:prstGeom>
        </p:spPr>
      </p:pic>
    </p:spTree>
    <p:extLst>
      <p:ext uri="{BB962C8B-B14F-4D97-AF65-F5344CB8AC3E}">
        <p14:creationId xmlns:p14="http://schemas.microsoft.com/office/powerpoint/2010/main" val="358401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2BE6B-E4C9-72E0-5944-790B05AC8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2786D3-256A-13C0-27E5-8AB554687519}"/>
              </a:ext>
            </a:extLst>
          </p:cNvPr>
          <p:cNvSpPr>
            <a:spLocks noGrp="1"/>
          </p:cNvSpPr>
          <p:nvPr>
            <p:ph type="ctrTitle"/>
          </p:nvPr>
        </p:nvSpPr>
        <p:spPr>
          <a:xfrm>
            <a:off x="332509" y="1357745"/>
            <a:ext cx="12025745" cy="5259650"/>
          </a:xfrm>
        </p:spPr>
        <p:txBody>
          <a:bodyPr>
            <a:normAutofit/>
          </a:bodyPr>
          <a:lstStyle/>
          <a:p>
            <a:r>
              <a:rPr lang="en-GB" dirty="0">
                <a:latin typeface="OpenDyslexic" panose="00000500000000000000" pitchFamily="2" charset="0"/>
              </a:rPr>
              <a:t>At Blackhall, we value:</a:t>
            </a:r>
            <a:br>
              <a:rPr lang="en-GB" dirty="0">
                <a:latin typeface="OpenDyslexic" panose="00000500000000000000" pitchFamily="2" charset="0"/>
              </a:rPr>
            </a:br>
            <a:r>
              <a:rPr lang="en-GB" dirty="0">
                <a:latin typeface="OpenDyslexic" panose="00000500000000000000" pitchFamily="2" charset="0"/>
              </a:rPr>
              <a:t>Respect; Creativity; Resilience; Ambition; Responsibility</a:t>
            </a:r>
          </a:p>
        </p:txBody>
      </p:sp>
      <p:pic>
        <p:nvPicPr>
          <p:cNvPr id="1026" name="Picture 2" descr="Hiltingbury Junior School - Our School Vision">
            <a:extLst>
              <a:ext uri="{FF2B5EF4-FFF2-40B4-BE49-F238E27FC236}">
                <a16:creationId xmlns:a16="http://schemas.microsoft.com/office/drawing/2014/main" id="{CA0146E9-F661-5FCF-4AB9-EF31CDDFB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1235" y="143623"/>
            <a:ext cx="6137563" cy="3102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718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9214D-C47E-8A1D-3919-275F75FC7B1F}"/>
              </a:ext>
            </a:extLst>
          </p:cNvPr>
          <p:cNvSpPr>
            <a:spLocks noGrp="1"/>
          </p:cNvSpPr>
          <p:nvPr>
            <p:ph type="ctrTitle"/>
          </p:nvPr>
        </p:nvSpPr>
        <p:spPr>
          <a:xfrm>
            <a:off x="152400" y="1141150"/>
            <a:ext cx="5046133" cy="4226718"/>
          </a:xfrm>
        </p:spPr>
        <p:txBody>
          <a:bodyPr>
            <a:normAutofit fontScale="90000"/>
          </a:bodyPr>
          <a:lstStyle/>
          <a:p>
            <a:r>
              <a:rPr lang="en-GB" dirty="0">
                <a:latin typeface="OpenDyslexic" panose="00000500000000000000" pitchFamily="2" charset="0"/>
              </a:rPr>
              <a:t>This Spring, we have been thinking about Giving</a:t>
            </a:r>
          </a:p>
        </p:txBody>
      </p:sp>
      <p:pic>
        <p:nvPicPr>
          <p:cNvPr id="2050" name="Picture 2" descr="Give Heart GIFs | Tenor">
            <a:extLst>
              <a:ext uri="{FF2B5EF4-FFF2-40B4-BE49-F238E27FC236}">
                <a16:creationId xmlns:a16="http://schemas.microsoft.com/office/drawing/2014/main" id="{5B325113-E179-BDED-FB32-91B9D6C37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7557" y="572365"/>
            <a:ext cx="5384223" cy="5922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531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DA060-9828-3ACB-1ACF-8C10B9439C6F}"/>
              </a:ext>
            </a:extLst>
          </p:cNvPr>
          <p:cNvSpPr>
            <a:spLocks noGrp="1"/>
          </p:cNvSpPr>
          <p:nvPr>
            <p:ph type="title"/>
          </p:nvPr>
        </p:nvSpPr>
        <p:spPr>
          <a:xfrm>
            <a:off x="293688" y="0"/>
            <a:ext cx="10515600" cy="823595"/>
          </a:xfrm>
        </p:spPr>
        <p:txBody>
          <a:bodyPr/>
          <a:lstStyle/>
          <a:p>
            <a:r>
              <a:rPr lang="en-GB" dirty="0">
                <a:latin typeface="OpenDyslexic" panose="00000500000000000000" pitchFamily="2" charset="0"/>
              </a:rPr>
              <a:t>“Why is it Good to Give?”</a:t>
            </a:r>
          </a:p>
        </p:txBody>
      </p:sp>
      <p:pic>
        <p:nvPicPr>
          <p:cNvPr id="5" name="Good to Give">
            <a:hlinkClick r:id="" action="ppaction://media"/>
            <a:extLst>
              <a:ext uri="{FF2B5EF4-FFF2-40B4-BE49-F238E27FC236}">
                <a16:creationId xmlns:a16="http://schemas.microsoft.com/office/drawing/2014/main" id="{AE60BE34-17DC-44A2-BC89-51F4D0153D3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18360" y="629725"/>
            <a:ext cx="8107680" cy="6080208"/>
          </a:xfrm>
        </p:spPr>
      </p:pic>
    </p:spTree>
    <p:extLst>
      <p:ext uri="{BB962C8B-B14F-4D97-AF65-F5344CB8AC3E}">
        <p14:creationId xmlns:p14="http://schemas.microsoft.com/office/powerpoint/2010/main" val="34548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6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050B7-C500-615A-DCCE-4FCFA4D9F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FFA620-AD8C-ED9E-3348-C87FBF6E44BE}"/>
              </a:ext>
            </a:extLst>
          </p:cNvPr>
          <p:cNvSpPr>
            <a:spLocks noGrp="1"/>
          </p:cNvSpPr>
          <p:nvPr>
            <p:ph type="title"/>
          </p:nvPr>
        </p:nvSpPr>
        <p:spPr>
          <a:xfrm>
            <a:off x="0" y="0"/>
            <a:ext cx="12192000" cy="1325563"/>
          </a:xfrm>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DFE675F2-A689-6D79-283F-4C50A5138341}"/>
              </a:ext>
            </a:extLst>
          </p:cNvPr>
          <p:cNvSpPr>
            <a:spLocks noGrp="1"/>
          </p:cNvSpPr>
          <p:nvPr>
            <p:ph sz="half" idx="1"/>
          </p:nvPr>
        </p:nvSpPr>
        <p:spPr>
          <a:xfrm>
            <a:off x="644238" y="1951867"/>
            <a:ext cx="5181600" cy="1903412"/>
          </a:xfrm>
        </p:spPr>
        <p:txBody>
          <a:bodyPr>
            <a:normAutofit fontScale="92500" lnSpcReduction="10000"/>
          </a:bodyPr>
          <a:lstStyle/>
          <a:p>
            <a:r>
              <a:rPr lang="en-GB" sz="4000" dirty="0">
                <a:latin typeface="Century Gothic" panose="020B0502020202020204" pitchFamily="34" charset="0"/>
              </a:rPr>
              <a:t>Sometimes we are selfish and don’t even know it.</a:t>
            </a:r>
          </a:p>
        </p:txBody>
      </p:sp>
      <p:sp>
        <p:nvSpPr>
          <p:cNvPr id="5" name="Content Placeholder 4">
            <a:extLst>
              <a:ext uri="{FF2B5EF4-FFF2-40B4-BE49-F238E27FC236}">
                <a16:creationId xmlns:a16="http://schemas.microsoft.com/office/drawing/2014/main" id="{02593714-5B31-DEDE-25A5-53387AD8E8DB}"/>
              </a:ext>
            </a:extLst>
          </p:cNvPr>
          <p:cNvSpPr>
            <a:spLocks noGrp="1"/>
          </p:cNvSpPr>
          <p:nvPr>
            <p:ph sz="half" idx="2"/>
          </p:nvPr>
        </p:nvSpPr>
        <p:spPr>
          <a:xfrm>
            <a:off x="644238" y="4001294"/>
            <a:ext cx="5181600" cy="1903412"/>
          </a:xfrm>
        </p:spPr>
        <p:txBody>
          <a:bodyPr>
            <a:normAutofit fontScale="92500" lnSpcReduction="10000"/>
          </a:bodyPr>
          <a:lstStyle/>
          <a:p>
            <a:r>
              <a:rPr lang="en-GB" sz="4000" dirty="0">
                <a:latin typeface="Century Gothic" panose="020B0502020202020204" pitchFamily="34" charset="0"/>
              </a:rPr>
              <a:t>Sometimes we’re not happy and don’t want to show it.</a:t>
            </a:r>
          </a:p>
        </p:txBody>
      </p:sp>
      <p:pic>
        <p:nvPicPr>
          <p:cNvPr id="1026" name="Picture 2" descr="Sad Face GIFs - Find &amp; Share on GIPHY">
            <a:extLst>
              <a:ext uri="{FF2B5EF4-FFF2-40B4-BE49-F238E27FC236}">
                <a16:creationId xmlns:a16="http://schemas.microsoft.com/office/drawing/2014/main" id="{61FB825D-4127-D089-1A28-F39F1BA0D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6164" y="1409700"/>
            <a:ext cx="5083175" cy="508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73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CDE13-476B-8F02-20BA-C1A34C625F37}"/>
            </a:ext>
          </a:extLst>
        </p:cNvPr>
        <p:cNvGrpSpPr/>
        <p:nvPr/>
      </p:nvGrpSpPr>
      <p:grpSpPr>
        <a:xfrm>
          <a:off x="0" y="0"/>
          <a:ext cx="0" cy="0"/>
          <a:chOff x="0" y="0"/>
          <a:chExt cx="0" cy="0"/>
        </a:xfrm>
      </p:grpSpPr>
      <p:pic>
        <p:nvPicPr>
          <p:cNvPr id="2050" name="Picture 2" descr="Sad Fox GIFs | Tenor">
            <a:extLst>
              <a:ext uri="{FF2B5EF4-FFF2-40B4-BE49-F238E27FC236}">
                <a16:creationId xmlns:a16="http://schemas.microsoft.com/office/drawing/2014/main" id="{75856821-E5B5-9853-C88F-D7CC550036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6164" y="1207366"/>
            <a:ext cx="5285509" cy="52855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09BC011-0317-6BFA-623A-CEADAA536372}"/>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3DB75CE1-1053-93C2-718E-63BA68ED9503}"/>
              </a:ext>
            </a:extLst>
          </p:cNvPr>
          <p:cNvSpPr>
            <a:spLocks noGrp="1"/>
          </p:cNvSpPr>
          <p:nvPr>
            <p:ph sz="half" idx="1"/>
          </p:nvPr>
        </p:nvSpPr>
        <p:spPr>
          <a:xfrm>
            <a:off x="644238" y="1951867"/>
            <a:ext cx="5181600" cy="1903412"/>
          </a:xfrm>
        </p:spPr>
        <p:txBody>
          <a:bodyPr>
            <a:normAutofit fontScale="92500" lnSpcReduction="10000"/>
          </a:bodyPr>
          <a:lstStyle/>
          <a:p>
            <a:r>
              <a:rPr lang="en-GB" sz="4000" dirty="0">
                <a:latin typeface="Century Gothic" panose="020B0502020202020204" pitchFamily="34" charset="0"/>
              </a:rPr>
              <a:t>Katie the Fox was both of these things.</a:t>
            </a:r>
          </a:p>
        </p:txBody>
      </p:sp>
      <p:sp>
        <p:nvSpPr>
          <p:cNvPr id="5" name="Content Placeholder 4">
            <a:extLst>
              <a:ext uri="{FF2B5EF4-FFF2-40B4-BE49-F238E27FC236}">
                <a16:creationId xmlns:a16="http://schemas.microsoft.com/office/drawing/2014/main" id="{9D23C942-B43E-AB91-C786-E86A627ADE62}"/>
              </a:ext>
            </a:extLst>
          </p:cNvPr>
          <p:cNvSpPr>
            <a:spLocks noGrp="1"/>
          </p:cNvSpPr>
          <p:nvPr>
            <p:ph sz="half" idx="2"/>
          </p:nvPr>
        </p:nvSpPr>
        <p:spPr>
          <a:xfrm>
            <a:off x="644238" y="4001294"/>
            <a:ext cx="5181600" cy="1903412"/>
          </a:xfrm>
        </p:spPr>
        <p:txBody>
          <a:bodyPr>
            <a:normAutofit fontScale="92500" lnSpcReduction="10000"/>
          </a:bodyPr>
          <a:lstStyle/>
          <a:p>
            <a:r>
              <a:rPr lang="en-GB" sz="4000" dirty="0">
                <a:latin typeface="Century Gothic" panose="020B0502020202020204" pitchFamily="34" charset="0"/>
              </a:rPr>
              <a:t>And when she saw others happy, it would make her heart sting.</a:t>
            </a:r>
          </a:p>
        </p:txBody>
      </p:sp>
    </p:spTree>
    <p:extLst>
      <p:ext uri="{BB962C8B-B14F-4D97-AF65-F5344CB8AC3E}">
        <p14:creationId xmlns:p14="http://schemas.microsoft.com/office/powerpoint/2010/main" val="220311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77CFA-1BAB-DE5F-0EAD-601C72FAB3BD}"/>
            </a:ext>
          </a:extLst>
        </p:cNvPr>
        <p:cNvGrpSpPr/>
        <p:nvPr/>
      </p:nvGrpSpPr>
      <p:grpSpPr>
        <a:xfrm>
          <a:off x="0" y="0"/>
          <a:ext cx="0" cy="0"/>
          <a:chOff x="0" y="0"/>
          <a:chExt cx="0" cy="0"/>
        </a:xfrm>
      </p:grpSpPr>
      <p:pic>
        <p:nvPicPr>
          <p:cNvPr id="3074" name="Picture 2" descr="Sad Fox GIFs | Tenor">
            <a:extLst>
              <a:ext uri="{FF2B5EF4-FFF2-40B4-BE49-F238E27FC236}">
                <a16:creationId xmlns:a16="http://schemas.microsoft.com/office/drawing/2014/main" id="{A1FE28F4-85E7-B5CA-9BAE-58BDA75D42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722" y="1440259"/>
            <a:ext cx="4830040" cy="48300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B3E558D-8B0F-998D-2C94-6477857395A8}"/>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0F618DD5-A53B-DB15-10AE-A6E83413773A}"/>
              </a:ext>
            </a:extLst>
          </p:cNvPr>
          <p:cNvSpPr>
            <a:spLocks noGrp="1"/>
          </p:cNvSpPr>
          <p:nvPr>
            <p:ph sz="half" idx="1"/>
          </p:nvPr>
        </p:nvSpPr>
        <p:spPr>
          <a:xfrm>
            <a:off x="644238" y="1951867"/>
            <a:ext cx="5181600" cy="1903412"/>
          </a:xfrm>
        </p:spPr>
        <p:txBody>
          <a:bodyPr>
            <a:normAutofit fontScale="92500"/>
          </a:bodyPr>
          <a:lstStyle/>
          <a:p>
            <a:pPr marL="0" indent="0">
              <a:buNone/>
            </a:pPr>
            <a:r>
              <a:rPr lang="en-GB" sz="4000" dirty="0">
                <a:latin typeface="Century Gothic" panose="020B0502020202020204" pitchFamily="34" charset="0"/>
              </a:rPr>
              <a:t>She thought, “Why is it so?”</a:t>
            </a:r>
          </a:p>
          <a:p>
            <a:pPr marL="0" indent="0">
              <a:buNone/>
            </a:pPr>
            <a:r>
              <a:rPr lang="en-GB" sz="4000" dirty="0">
                <a:latin typeface="Century Gothic" panose="020B0502020202020204" pitchFamily="34" charset="0"/>
              </a:rPr>
              <a:t>I can’t seem to see</a:t>
            </a:r>
          </a:p>
        </p:txBody>
      </p:sp>
      <p:sp>
        <p:nvSpPr>
          <p:cNvPr id="5" name="Content Placeholder 4">
            <a:extLst>
              <a:ext uri="{FF2B5EF4-FFF2-40B4-BE49-F238E27FC236}">
                <a16:creationId xmlns:a16="http://schemas.microsoft.com/office/drawing/2014/main" id="{D1B0BA19-72CE-D087-CBE1-A07971811B41}"/>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dirty="0">
                <a:latin typeface="Century Gothic" panose="020B0502020202020204" pitchFamily="34" charset="0"/>
              </a:rPr>
              <a:t>Why happiness found them</a:t>
            </a:r>
          </a:p>
          <a:p>
            <a:pPr marL="0" indent="0">
              <a:buNone/>
            </a:pPr>
            <a:r>
              <a:rPr lang="en-GB" sz="4000" dirty="0">
                <a:latin typeface="Century Gothic" panose="020B0502020202020204" pitchFamily="34" charset="0"/>
              </a:rPr>
              <a:t>And hasn’t found me</a:t>
            </a:r>
          </a:p>
        </p:txBody>
      </p:sp>
    </p:spTree>
    <p:extLst>
      <p:ext uri="{BB962C8B-B14F-4D97-AF65-F5344CB8AC3E}">
        <p14:creationId xmlns:p14="http://schemas.microsoft.com/office/powerpoint/2010/main" val="1648370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88582-D006-3411-3F31-BDB0673625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53AA4-04E0-52B6-E6A6-7E7FDEB5C413}"/>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3AFFBA50-85DF-A0C6-CC1B-C5589CEAF544}"/>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dirty="0">
                <a:latin typeface="Century Gothic" panose="020B0502020202020204" pitchFamily="34" charset="0"/>
              </a:rPr>
              <a:t>Maybe it’s this – I know what to do</a:t>
            </a:r>
          </a:p>
        </p:txBody>
      </p:sp>
      <p:sp>
        <p:nvSpPr>
          <p:cNvPr id="5" name="Content Placeholder 4">
            <a:extLst>
              <a:ext uri="{FF2B5EF4-FFF2-40B4-BE49-F238E27FC236}">
                <a16:creationId xmlns:a16="http://schemas.microsoft.com/office/drawing/2014/main" id="{649F747D-A2C0-6497-0142-CC870DAD0782}"/>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dirty="0">
                <a:latin typeface="Century Gothic" panose="020B0502020202020204" pitchFamily="34" charset="0"/>
              </a:rPr>
              <a:t>If I find what they have </a:t>
            </a:r>
          </a:p>
          <a:p>
            <a:pPr marL="0" indent="0">
              <a:buNone/>
            </a:pPr>
            <a:r>
              <a:rPr lang="en-GB" sz="4000" dirty="0">
                <a:latin typeface="Century Gothic" panose="020B0502020202020204" pitchFamily="34" charset="0"/>
              </a:rPr>
              <a:t>I’ll find happiness too.</a:t>
            </a:r>
          </a:p>
        </p:txBody>
      </p:sp>
      <p:pic>
        <p:nvPicPr>
          <p:cNvPr id="4098" name="Picture 2" descr="Goosebumps Fox GIFs | Tenor">
            <a:extLst>
              <a:ext uri="{FF2B5EF4-FFF2-40B4-BE49-F238E27FC236}">
                <a16:creationId xmlns:a16="http://schemas.microsoft.com/office/drawing/2014/main" id="{AB842B2D-E56A-49F2-1DFA-9632DAD83D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86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86FBC-1BE7-2C1D-453F-CA60D45392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D2F1F-D9B1-BCAF-C904-EE39C6C367F5}"/>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22C528EE-9710-9EAF-C2BE-1AE06D6CBA51}"/>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dirty="0">
                <a:latin typeface="Century Gothic" panose="020B0502020202020204" pitchFamily="34" charset="0"/>
              </a:rPr>
              <a:t>So she set out to find what it was that they had</a:t>
            </a:r>
          </a:p>
        </p:txBody>
      </p:sp>
      <p:sp>
        <p:nvSpPr>
          <p:cNvPr id="5" name="Content Placeholder 4">
            <a:extLst>
              <a:ext uri="{FF2B5EF4-FFF2-40B4-BE49-F238E27FC236}">
                <a16:creationId xmlns:a16="http://schemas.microsoft.com/office/drawing/2014/main" id="{E4998C2B-3A5B-7BAB-7A23-123BED4FC235}"/>
              </a:ext>
            </a:extLst>
          </p:cNvPr>
          <p:cNvSpPr>
            <a:spLocks noGrp="1"/>
          </p:cNvSpPr>
          <p:nvPr>
            <p:ph sz="half" idx="2"/>
          </p:nvPr>
        </p:nvSpPr>
        <p:spPr>
          <a:xfrm>
            <a:off x="644238" y="4001294"/>
            <a:ext cx="5181600" cy="1903412"/>
          </a:xfrm>
        </p:spPr>
        <p:txBody>
          <a:bodyPr>
            <a:normAutofit fontScale="92500" lnSpcReduction="20000"/>
          </a:bodyPr>
          <a:lstStyle/>
          <a:p>
            <a:pPr marL="0" indent="0">
              <a:buNone/>
            </a:pPr>
            <a:r>
              <a:rPr lang="en-GB" sz="4000" dirty="0">
                <a:latin typeface="Century Gothic" panose="020B0502020202020204" pitchFamily="34" charset="0"/>
              </a:rPr>
              <a:t>And soon she would know what was making them glad.</a:t>
            </a:r>
          </a:p>
        </p:txBody>
      </p:sp>
      <p:pic>
        <p:nvPicPr>
          <p:cNvPr id="4098" name="Picture 2" descr="Goosebumps Fox GIFs | Tenor">
            <a:extLst>
              <a:ext uri="{FF2B5EF4-FFF2-40B4-BE49-F238E27FC236}">
                <a16:creationId xmlns:a16="http://schemas.microsoft.com/office/drawing/2014/main" id="{0E75C63E-1381-217D-B869-74EC6D2F0E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80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A259-2D08-FA52-F92E-38F273586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39EA65-64FE-9243-DF25-247BA9E73BE0}"/>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6E45B255-AEA8-7971-D271-0731AFA58135}"/>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dirty="0">
                <a:latin typeface="Century Gothic" panose="020B0502020202020204" pitchFamily="34" charset="0"/>
              </a:rPr>
              <a:t>First she came across Lucy – a kind bunny rabbit,</a:t>
            </a:r>
          </a:p>
        </p:txBody>
      </p:sp>
      <p:sp>
        <p:nvSpPr>
          <p:cNvPr id="5" name="Content Placeholder 4">
            <a:extLst>
              <a:ext uri="{FF2B5EF4-FFF2-40B4-BE49-F238E27FC236}">
                <a16:creationId xmlns:a16="http://schemas.microsoft.com/office/drawing/2014/main" id="{A6751B7A-78CD-D7D1-C2B8-C7446E9C31FD}"/>
              </a:ext>
            </a:extLst>
          </p:cNvPr>
          <p:cNvSpPr>
            <a:spLocks noGrp="1"/>
          </p:cNvSpPr>
          <p:nvPr>
            <p:ph sz="half" idx="2"/>
          </p:nvPr>
        </p:nvSpPr>
        <p:spPr>
          <a:xfrm>
            <a:off x="644238" y="4001294"/>
            <a:ext cx="5181600" cy="1903412"/>
          </a:xfrm>
        </p:spPr>
        <p:txBody>
          <a:bodyPr>
            <a:normAutofit fontScale="92500" lnSpcReduction="20000"/>
          </a:bodyPr>
          <a:lstStyle/>
          <a:p>
            <a:pPr marL="0" indent="0">
              <a:buNone/>
            </a:pPr>
            <a:r>
              <a:rPr lang="en-GB" sz="4000" dirty="0">
                <a:latin typeface="Century Gothic" panose="020B0502020202020204" pitchFamily="34" charset="0"/>
              </a:rPr>
              <a:t>And when it came to happiness, there was no doubt she had it.</a:t>
            </a:r>
          </a:p>
        </p:txBody>
      </p:sp>
      <p:pic>
        <p:nvPicPr>
          <p:cNvPr id="1026" name="Picture 2" descr="Rabbit Rave Sticker by BD Entertainment - Find &amp; Share on GIPHY">
            <a:extLst>
              <a:ext uri="{FF2B5EF4-FFF2-40B4-BE49-F238E27FC236}">
                <a16:creationId xmlns:a16="http://schemas.microsoft.com/office/drawing/2014/main" id="{DC3B0BE9-A02F-4868-8D3E-8CE34CF2BA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368"/>
          <a:stretch/>
        </p:blipFill>
        <p:spPr bwMode="auto">
          <a:xfrm>
            <a:off x="8040399" y="1906588"/>
            <a:ext cx="2733675"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55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AE034-9819-2B0D-5507-AF1EF85D5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01306-9C7E-C0B3-39CE-485F6176132E}"/>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FB5A55E3-2CC2-A29C-152B-1800011F1C7D}"/>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dirty="0">
                <a:latin typeface="Century Gothic" panose="020B0502020202020204" pitchFamily="34" charset="0"/>
              </a:rPr>
              <a:t>First she asked, “Miss Lucy, my neighbour and friend…</a:t>
            </a:r>
          </a:p>
        </p:txBody>
      </p:sp>
      <p:sp>
        <p:nvSpPr>
          <p:cNvPr id="5" name="Content Placeholder 4">
            <a:extLst>
              <a:ext uri="{FF2B5EF4-FFF2-40B4-BE49-F238E27FC236}">
                <a16:creationId xmlns:a16="http://schemas.microsoft.com/office/drawing/2014/main" id="{EB924664-AD01-DAFE-D924-D8B4D20E59D6}"/>
              </a:ext>
            </a:extLst>
          </p:cNvPr>
          <p:cNvSpPr>
            <a:spLocks noGrp="1"/>
          </p:cNvSpPr>
          <p:nvPr>
            <p:ph sz="half" idx="2"/>
          </p:nvPr>
        </p:nvSpPr>
        <p:spPr>
          <a:xfrm>
            <a:off x="644238" y="4001294"/>
            <a:ext cx="5181600" cy="1903412"/>
          </a:xfrm>
        </p:spPr>
        <p:txBody>
          <a:bodyPr>
            <a:normAutofit fontScale="92500" lnSpcReduction="20000"/>
          </a:bodyPr>
          <a:lstStyle/>
          <a:p>
            <a:pPr marL="0" indent="0">
              <a:buNone/>
            </a:pPr>
            <a:r>
              <a:rPr lang="en-GB" sz="4000" dirty="0">
                <a:latin typeface="Century Gothic" panose="020B0502020202020204" pitchFamily="34" charset="0"/>
              </a:rPr>
              <a:t>What makes you so happy from day’s start to its end?”</a:t>
            </a:r>
          </a:p>
        </p:txBody>
      </p:sp>
      <p:pic>
        <p:nvPicPr>
          <p:cNvPr id="2050" name="Picture 2" descr="Rabbit Rave Sticker by BD Entertainment - Find &amp; Share on GIPHY">
            <a:extLst>
              <a:ext uri="{FF2B5EF4-FFF2-40B4-BE49-F238E27FC236}">
                <a16:creationId xmlns:a16="http://schemas.microsoft.com/office/drawing/2014/main" id="{56EDB54C-E864-166F-74D6-12D9C23E6D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368"/>
          <a:stretch/>
        </p:blipFill>
        <p:spPr bwMode="auto">
          <a:xfrm>
            <a:off x="7888000" y="1715294"/>
            <a:ext cx="2733675"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56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6620B-1A06-84B4-0A31-628425A0F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7DEC1-EF99-D6B4-FFD9-1D651FF7CCB6}"/>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EF18A89A-6EEC-50C4-270E-2E3DECBF191F}"/>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dirty="0">
                <a:latin typeface="Century Gothic" panose="020B0502020202020204" pitchFamily="34" charset="0"/>
              </a:rPr>
              <a:t>“Oh Katie, my girl,” Lucy said with a smile,</a:t>
            </a:r>
          </a:p>
        </p:txBody>
      </p:sp>
      <p:sp>
        <p:nvSpPr>
          <p:cNvPr id="5" name="Content Placeholder 4">
            <a:extLst>
              <a:ext uri="{FF2B5EF4-FFF2-40B4-BE49-F238E27FC236}">
                <a16:creationId xmlns:a16="http://schemas.microsoft.com/office/drawing/2014/main" id="{C44F6A73-8CA8-D923-D2CF-FBCC8D16DB3B}"/>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dirty="0">
                <a:latin typeface="Century Gothic" panose="020B0502020202020204" pitchFamily="34" charset="0"/>
              </a:rPr>
              <a:t>“If I gave all the reasons, it would sure take a while.</a:t>
            </a:r>
          </a:p>
        </p:txBody>
      </p:sp>
      <p:pic>
        <p:nvPicPr>
          <p:cNvPr id="3074" name="Picture 2" descr="Rabbit Rave Sticker by BD Entertainment - Find &amp; Share on GIPHY">
            <a:extLst>
              <a:ext uri="{FF2B5EF4-FFF2-40B4-BE49-F238E27FC236}">
                <a16:creationId xmlns:a16="http://schemas.microsoft.com/office/drawing/2014/main" id="{485AAC4F-A54F-3652-4427-ABC41636AC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368"/>
          <a:stretch/>
        </p:blipFill>
        <p:spPr bwMode="auto">
          <a:xfrm>
            <a:off x="8095817" y="1715294"/>
            <a:ext cx="2733675"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272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BECD9-782A-2B3E-A39D-40DC9EB174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CD2C66-96DE-4A2A-6A8E-0030472444BC}"/>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31D126EA-BAC1-5217-EFF2-C4C84FD618E0}"/>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dirty="0">
                <a:latin typeface="Century Gothic" panose="020B0502020202020204" pitchFamily="34" charset="0"/>
              </a:rPr>
              <a:t>But here is just one of the things I love most:</a:t>
            </a:r>
          </a:p>
        </p:txBody>
      </p:sp>
      <p:sp>
        <p:nvSpPr>
          <p:cNvPr id="5" name="Content Placeholder 4">
            <a:extLst>
              <a:ext uri="{FF2B5EF4-FFF2-40B4-BE49-F238E27FC236}">
                <a16:creationId xmlns:a16="http://schemas.microsoft.com/office/drawing/2014/main" id="{4B27A28D-4A6E-CC20-E280-49661BA1B802}"/>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dirty="0">
                <a:latin typeface="Century Gothic" panose="020B0502020202020204" pitchFamily="34" charset="0"/>
              </a:rPr>
              <a:t>Take my very best carrot and now listen close…”</a:t>
            </a:r>
          </a:p>
        </p:txBody>
      </p:sp>
      <p:pic>
        <p:nvPicPr>
          <p:cNvPr id="3" name="Picture 2" descr="Rabbit Rave Sticker by BD Entertainment - Find &amp; Share on GIPHY">
            <a:extLst>
              <a:ext uri="{FF2B5EF4-FFF2-40B4-BE49-F238E27FC236}">
                <a16:creationId xmlns:a16="http://schemas.microsoft.com/office/drawing/2014/main" id="{C005D2A2-C8F0-E8FF-7D96-6E2842C845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368"/>
          <a:stretch/>
        </p:blipFill>
        <p:spPr bwMode="auto">
          <a:xfrm>
            <a:off x="7929563" y="1715294"/>
            <a:ext cx="2733675"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19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545C-8EE3-8741-1755-9BE38391B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1ADE2-C6A7-B005-6B5A-49C2372CE03A}"/>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7D156FE9-E20A-61C0-52AE-480A7C563B2F}"/>
              </a:ext>
            </a:extLst>
          </p:cNvPr>
          <p:cNvSpPr>
            <a:spLocks noGrp="1"/>
          </p:cNvSpPr>
          <p:nvPr>
            <p:ph sz="half" idx="1"/>
          </p:nvPr>
        </p:nvSpPr>
        <p:spPr>
          <a:xfrm>
            <a:off x="644238" y="2204821"/>
            <a:ext cx="5181600" cy="1325563"/>
          </a:xfrm>
        </p:spPr>
        <p:txBody>
          <a:bodyPr>
            <a:normAutofit fontScale="70000" lnSpcReduction="20000"/>
          </a:bodyPr>
          <a:lstStyle/>
          <a:p>
            <a:pPr marL="0" indent="0">
              <a:buNone/>
            </a:pPr>
            <a:r>
              <a:rPr lang="en-GB" sz="4000" dirty="0">
                <a:latin typeface="Century Gothic" panose="020B0502020202020204" pitchFamily="34" charset="0"/>
              </a:rPr>
              <a:t>Giving is better, much better than getting, </a:t>
            </a:r>
          </a:p>
          <a:p>
            <a:pPr marL="0" indent="0">
              <a:buNone/>
            </a:pPr>
            <a:r>
              <a:rPr lang="en-GB" sz="4000" dirty="0">
                <a:latin typeface="Century Gothic" panose="020B0502020202020204" pitchFamily="34" charset="0"/>
              </a:rPr>
              <a:t>I know it may not seem true</a:t>
            </a:r>
          </a:p>
          <a:p>
            <a:pPr marL="0" indent="0">
              <a:buNone/>
            </a:pPr>
            <a:endParaRPr lang="en-GB" sz="4000" dirty="0">
              <a:latin typeface="Century Gothic" panose="020B0502020202020204" pitchFamily="34" charset="0"/>
            </a:endParaRPr>
          </a:p>
          <a:p>
            <a:pPr marL="0" indent="0">
              <a:buNone/>
            </a:pPr>
            <a:endParaRPr lang="en-GB" sz="4000" dirty="0">
              <a:latin typeface="Century Gothic" panose="020B0502020202020204" pitchFamily="34" charset="0"/>
            </a:endParaRPr>
          </a:p>
          <a:p>
            <a:pPr marL="0" indent="0">
              <a:buNone/>
            </a:pPr>
            <a:endParaRPr lang="en-GB" sz="4000" dirty="0">
              <a:latin typeface="Century Gothic" panose="020B0502020202020204" pitchFamily="34" charset="0"/>
            </a:endParaRPr>
          </a:p>
        </p:txBody>
      </p:sp>
      <p:sp>
        <p:nvSpPr>
          <p:cNvPr id="5" name="Content Placeholder 4">
            <a:extLst>
              <a:ext uri="{FF2B5EF4-FFF2-40B4-BE49-F238E27FC236}">
                <a16:creationId xmlns:a16="http://schemas.microsoft.com/office/drawing/2014/main" id="{09395274-BE2F-7929-3DAE-F51C0D28F0CE}"/>
              </a:ext>
            </a:extLst>
          </p:cNvPr>
          <p:cNvSpPr>
            <a:spLocks noGrp="1"/>
          </p:cNvSpPr>
          <p:nvPr>
            <p:ph sz="half" idx="2"/>
          </p:nvPr>
        </p:nvSpPr>
        <p:spPr>
          <a:xfrm>
            <a:off x="644238" y="4001294"/>
            <a:ext cx="5181600" cy="2247106"/>
          </a:xfrm>
        </p:spPr>
        <p:txBody>
          <a:bodyPr>
            <a:normAutofit fontScale="70000" lnSpcReduction="20000"/>
          </a:bodyPr>
          <a:lstStyle/>
          <a:p>
            <a:pPr marL="0" indent="0">
              <a:buNone/>
            </a:pPr>
            <a:r>
              <a:rPr lang="en-GB" sz="4000" dirty="0">
                <a:latin typeface="Century Gothic" panose="020B0502020202020204" pitchFamily="34" charset="0"/>
              </a:rPr>
              <a:t>But just try it once and you’ll find what you’re missing;</a:t>
            </a:r>
          </a:p>
          <a:p>
            <a:pPr marL="0" indent="0">
              <a:buNone/>
            </a:pPr>
            <a:endParaRPr lang="en-GB" sz="4000" dirty="0">
              <a:latin typeface="Century Gothic" panose="020B0502020202020204" pitchFamily="34" charset="0"/>
            </a:endParaRPr>
          </a:p>
          <a:p>
            <a:pPr marL="0" indent="0">
              <a:buNone/>
            </a:pPr>
            <a:r>
              <a:rPr lang="en-GB" sz="4000" dirty="0">
                <a:latin typeface="Century Gothic" panose="020B0502020202020204" pitchFamily="34" charset="0"/>
              </a:rPr>
              <a:t>That giving is better for me and for you.</a:t>
            </a:r>
          </a:p>
        </p:txBody>
      </p:sp>
      <p:pic>
        <p:nvPicPr>
          <p:cNvPr id="5122" name="Picture 2" descr="Rabbit Rave Sticker by BD Entertainment - Find &amp; Share on GIPHY">
            <a:extLst>
              <a:ext uri="{FF2B5EF4-FFF2-40B4-BE49-F238E27FC236}">
                <a16:creationId xmlns:a16="http://schemas.microsoft.com/office/drawing/2014/main" id="{9BC6ADB2-30DA-A2BE-00C9-56CF3CD4FB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939"/>
          <a:stretch/>
        </p:blipFill>
        <p:spPr bwMode="auto">
          <a:xfrm>
            <a:off x="8359053" y="1919648"/>
            <a:ext cx="2733675" cy="416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821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FE19F-89C1-0654-AB7F-5651DA7E6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D3038E-631C-F156-88B3-392428E3DCBA}"/>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52731D9D-D1DB-DAA7-19A7-27092E06FB3C}"/>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dirty="0">
                <a:latin typeface="Century Gothic" panose="020B0502020202020204" pitchFamily="34" charset="0"/>
              </a:rPr>
              <a:t>Katie ran off thinking, </a:t>
            </a:r>
          </a:p>
          <a:p>
            <a:pPr marL="0" indent="0">
              <a:buNone/>
            </a:pPr>
            <a:r>
              <a:rPr lang="en-GB" sz="4000" dirty="0">
                <a:latin typeface="Century Gothic" panose="020B0502020202020204" pitchFamily="34" charset="0"/>
              </a:rPr>
              <a:t>“That must be wrong!</a:t>
            </a:r>
          </a:p>
        </p:txBody>
      </p:sp>
      <p:sp>
        <p:nvSpPr>
          <p:cNvPr id="5" name="Content Placeholder 4">
            <a:extLst>
              <a:ext uri="{FF2B5EF4-FFF2-40B4-BE49-F238E27FC236}">
                <a16:creationId xmlns:a16="http://schemas.microsoft.com/office/drawing/2014/main" id="{816B37A2-8364-6C8F-4303-A46CA4AB2126}"/>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dirty="0">
                <a:latin typeface="Century Gothic" panose="020B0502020202020204" pitchFamily="34" charset="0"/>
              </a:rPr>
              <a:t>Giving is better?</a:t>
            </a:r>
          </a:p>
          <a:p>
            <a:pPr marL="0" indent="0">
              <a:buNone/>
            </a:pPr>
            <a:r>
              <a:rPr lang="en-GB" sz="4000" dirty="0">
                <a:latin typeface="Century Gothic" panose="020B0502020202020204" pitchFamily="34" charset="0"/>
              </a:rPr>
              <a:t>What an odd silly song.”</a:t>
            </a:r>
          </a:p>
        </p:txBody>
      </p:sp>
      <p:pic>
        <p:nvPicPr>
          <p:cNvPr id="4098" name="Picture 2" descr="Goosebumps Fox GIFs | Tenor">
            <a:extLst>
              <a:ext uri="{FF2B5EF4-FFF2-40B4-BE49-F238E27FC236}">
                <a16:creationId xmlns:a16="http://schemas.microsoft.com/office/drawing/2014/main" id="{3E00071E-2A7C-FD96-B9E6-240BE27D7D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962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14273-2A84-23B2-7DE3-B4EA45059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8A4895-ECE9-DA75-A2C7-89627752FF00}"/>
              </a:ext>
            </a:extLst>
          </p:cNvPr>
          <p:cNvSpPr>
            <a:spLocks noGrp="1"/>
          </p:cNvSpPr>
          <p:nvPr>
            <p:ph type="title"/>
          </p:nvPr>
        </p:nvSpPr>
        <p:spPr>
          <a:xfrm>
            <a:off x="1041399" y="47625"/>
            <a:ext cx="10515600" cy="1778000"/>
          </a:xfrm>
        </p:spPr>
        <p:txBody>
          <a:bodyPr>
            <a:normAutofit/>
          </a:bodyPr>
          <a:lstStyle/>
          <a:p>
            <a:r>
              <a:rPr lang="en-GB" dirty="0">
                <a:latin typeface="OpenDyslexic" panose="00000500000000000000" pitchFamily="2" charset="0"/>
              </a:rPr>
              <a:t>Top of the Food Chain!</a:t>
            </a:r>
          </a:p>
        </p:txBody>
      </p:sp>
      <p:pic>
        <p:nvPicPr>
          <p:cNvPr id="3" name="23. Hammer To Fall">
            <a:hlinkClick r:id="" action="ppaction://media"/>
            <a:extLst>
              <a:ext uri="{FF2B5EF4-FFF2-40B4-BE49-F238E27FC236}">
                <a16:creationId xmlns:a16="http://schemas.microsoft.com/office/drawing/2014/main" id="{5962AA06-4475-C1D8-979C-F7EA3CA2F5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pic>
        <p:nvPicPr>
          <p:cNvPr id="1026" name="Picture 2" descr="What's The Crime, Mr Wolf?">
            <a:hlinkClick r:id="rId6"/>
            <a:extLst>
              <a:ext uri="{FF2B5EF4-FFF2-40B4-BE49-F238E27FC236}">
                <a16:creationId xmlns:a16="http://schemas.microsoft.com/office/drawing/2014/main" id="{36B88DD3-CAEA-CF50-8487-28F116838C8B}"/>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1646512" y="1825625"/>
            <a:ext cx="889897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38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6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14273-2A84-23B2-7DE3-B4EA45059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8A4895-ECE9-DA75-A2C7-89627752FF00}"/>
              </a:ext>
            </a:extLst>
          </p:cNvPr>
          <p:cNvSpPr>
            <a:spLocks noGrp="1"/>
          </p:cNvSpPr>
          <p:nvPr>
            <p:ph type="title"/>
          </p:nvPr>
        </p:nvSpPr>
        <p:spPr>
          <a:xfrm>
            <a:off x="838200" y="149225"/>
            <a:ext cx="11049000" cy="1778000"/>
          </a:xfrm>
        </p:spPr>
        <p:txBody>
          <a:bodyPr>
            <a:normAutofit/>
          </a:bodyPr>
          <a:lstStyle/>
          <a:p>
            <a:pPr algn="ctr"/>
            <a:r>
              <a:rPr lang="en-GB" dirty="0">
                <a:latin typeface="OpenDyslexic" panose="00000500000000000000" pitchFamily="2" charset="0"/>
              </a:rPr>
              <a:t>The Wildest Song</a:t>
            </a:r>
          </a:p>
        </p:txBody>
      </p:sp>
      <p:pic>
        <p:nvPicPr>
          <p:cNvPr id="3" name="32. We WIll Rock You Cont'd">
            <a:hlinkClick r:id="" action="ppaction://media"/>
            <a:extLst>
              <a:ext uri="{FF2B5EF4-FFF2-40B4-BE49-F238E27FC236}">
                <a16:creationId xmlns:a16="http://schemas.microsoft.com/office/drawing/2014/main" id="{F1E9F21A-EA43-FF89-CAC1-80FB6DF934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pic>
        <p:nvPicPr>
          <p:cNvPr id="2050" name="Picture 2" descr="Misunderstood">
            <a:hlinkClick r:id="rId6"/>
            <a:extLst>
              <a:ext uri="{FF2B5EF4-FFF2-40B4-BE49-F238E27FC236}">
                <a16:creationId xmlns:a16="http://schemas.microsoft.com/office/drawing/2014/main" id="{0C0E8B38-8892-25A4-3AF7-35BD2AC0C804}"/>
              </a:ext>
            </a:extLst>
          </p:cNvPr>
          <p:cNvPicPr>
            <a:picLocks noGrp="1" noChangeAspect="1" noChangeArrowheads="1"/>
          </p:cNvPicPr>
          <p:nvPr>
            <p:ph idx="1"/>
          </p:nvPr>
        </p:nvPicPr>
        <p:blipFill rotWithShape="1">
          <a:blip r:embed="rId7">
            <a:extLst>
              <a:ext uri="{28A0092B-C50C-407E-A947-70E740481C1C}">
                <a14:useLocalDpi xmlns:a14="http://schemas.microsoft.com/office/drawing/2010/main" val="0"/>
              </a:ext>
            </a:extLst>
          </a:blip>
          <a:srcRect l="22419" r="21523" b="28639"/>
          <a:stretch/>
        </p:blipFill>
        <p:spPr bwMode="auto">
          <a:xfrm>
            <a:off x="2895600" y="1631661"/>
            <a:ext cx="6608617" cy="4732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97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8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C83CD-0427-CE49-D099-0AE31C886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6BB04-146C-6B00-2015-9B26D32BBBCA}"/>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D0DE0495-12BD-0B2B-187F-99D82D1CBDDD}"/>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b="1" dirty="0">
                <a:latin typeface="Century Gothic" panose="020B0502020202020204" pitchFamily="34" charset="0"/>
              </a:rPr>
              <a:t>Next thing she knew, Katie ran into, “Me!”</a:t>
            </a:r>
          </a:p>
        </p:txBody>
      </p:sp>
      <p:sp>
        <p:nvSpPr>
          <p:cNvPr id="5" name="Content Placeholder 4">
            <a:extLst>
              <a:ext uri="{FF2B5EF4-FFF2-40B4-BE49-F238E27FC236}">
                <a16:creationId xmlns:a16="http://schemas.microsoft.com/office/drawing/2014/main" id="{D5DCDC9B-B3D5-09C1-660A-E19840EFE793}"/>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b="1" dirty="0">
                <a:latin typeface="Century Gothic" panose="020B0502020202020204" pitchFamily="34" charset="0"/>
              </a:rPr>
              <a:t>Daphne, the squirrel whose smile brought such glee.</a:t>
            </a:r>
          </a:p>
        </p:txBody>
      </p:sp>
      <p:pic>
        <p:nvPicPr>
          <p:cNvPr id="6146" name="Picture 2" descr="Harvest Squirrel Animation Element for PowerPoint and More!">
            <a:extLst>
              <a:ext uri="{FF2B5EF4-FFF2-40B4-BE49-F238E27FC236}">
                <a16:creationId xmlns:a16="http://schemas.microsoft.com/office/drawing/2014/main" id="{F8D6C64C-BCC5-236F-52AF-8561103D3A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796" y="2000250"/>
            <a:ext cx="4455966" cy="445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328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46E9-0B2F-E754-ED27-B4178A02AD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E2351B-A3B6-E8D1-B990-17ADC5D1BA19}"/>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B87FC443-564A-6C60-7D56-510F69029E3B}"/>
              </a:ext>
            </a:extLst>
          </p:cNvPr>
          <p:cNvSpPr>
            <a:spLocks noGrp="1"/>
          </p:cNvSpPr>
          <p:nvPr>
            <p:ph sz="half" idx="1"/>
          </p:nvPr>
        </p:nvSpPr>
        <p:spPr>
          <a:xfrm>
            <a:off x="644238" y="2204821"/>
            <a:ext cx="5181600" cy="1325563"/>
          </a:xfrm>
        </p:spPr>
        <p:txBody>
          <a:bodyPr>
            <a:normAutofit fontScale="85000" lnSpcReduction="10000"/>
          </a:bodyPr>
          <a:lstStyle/>
          <a:p>
            <a:pPr marL="0" indent="0">
              <a:buNone/>
            </a:pPr>
            <a:r>
              <a:rPr lang="en-GB" sz="4000" b="1" dirty="0">
                <a:latin typeface="Century Gothic" panose="020B0502020202020204" pitchFamily="34" charset="0"/>
              </a:rPr>
              <a:t>“Daphne, please tell,”</a:t>
            </a:r>
          </a:p>
          <a:p>
            <a:pPr marL="0" indent="0">
              <a:buNone/>
            </a:pPr>
            <a:r>
              <a:rPr lang="en-GB" sz="4000" b="1" dirty="0">
                <a:latin typeface="Century Gothic" panose="020B0502020202020204" pitchFamily="34" charset="0"/>
              </a:rPr>
              <a:t>Katie began enquiring,</a:t>
            </a:r>
          </a:p>
        </p:txBody>
      </p:sp>
      <p:sp>
        <p:nvSpPr>
          <p:cNvPr id="5" name="Content Placeholder 4">
            <a:extLst>
              <a:ext uri="{FF2B5EF4-FFF2-40B4-BE49-F238E27FC236}">
                <a16:creationId xmlns:a16="http://schemas.microsoft.com/office/drawing/2014/main" id="{E1A6C62E-71E4-7FBF-D637-48817731C5AC}"/>
              </a:ext>
            </a:extLst>
          </p:cNvPr>
          <p:cNvSpPr>
            <a:spLocks noGrp="1"/>
          </p:cNvSpPr>
          <p:nvPr>
            <p:ph sz="half" idx="2"/>
          </p:nvPr>
        </p:nvSpPr>
        <p:spPr>
          <a:xfrm>
            <a:off x="644238" y="4001294"/>
            <a:ext cx="5181600" cy="1903412"/>
          </a:xfrm>
        </p:spPr>
        <p:txBody>
          <a:bodyPr>
            <a:normAutofit fontScale="85000" lnSpcReduction="10000"/>
          </a:bodyPr>
          <a:lstStyle/>
          <a:p>
            <a:pPr marL="0" indent="0">
              <a:buNone/>
            </a:pPr>
            <a:r>
              <a:rPr lang="en-GB" sz="4000" b="1" dirty="0">
                <a:latin typeface="Century Gothic" panose="020B0502020202020204" pitchFamily="34" charset="0"/>
              </a:rPr>
              <a:t>“How can it be that you never stop smiling?”</a:t>
            </a:r>
          </a:p>
        </p:txBody>
      </p:sp>
      <p:pic>
        <p:nvPicPr>
          <p:cNvPr id="7170" name="Picture 2" descr="Harvest Squirrel Animation Element for PowerPoint and More!">
            <a:extLst>
              <a:ext uri="{FF2B5EF4-FFF2-40B4-BE49-F238E27FC236}">
                <a16:creationId xmlns:a16="http://schemas.microsoft.com/office/drawing/2014/main" id="{3053DDF6-296F-4C29-FC2E-0D1A1C0C2E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173" y="1806285"/>
            <a:ext cx="4686590" cy="4686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409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B2C85-DECD-3466-2329-871EE186D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C3575-C823-3569-E675-7FD5182C2C09}"/>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5A25E1D7-3C05-21DB-D2DC-09B1374F9A24}"/>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“It’s simple, my friend,”</a:t>
            </a:r>
          </a:p>
          <a:p>
            <a:pPr marL="0" indent="0">
              <a:buNone/>
            </a:pPr>
            <a:r>
              <a:rPr lang="en-GB" sz="4000" b="1" dirty="0">
                <a:latin typeface="Century Gothic" panose="020B0502020202020204" pitchFamily="34" charset="0"/>
              </a:rPr>
              <a:t>Daphne quickly replied</a:t>
            </a:r>
            <a:r>
              <a:rPr lang="en-GB" sz="4000" dirty="0">
                <a:latin typeface="Century Gothic" panose="020B0502020202020204" pitchFamily="34" charset="0"/>
              </a:rPr>
              <a:t>,</a:t>
            </a:r>
          </a:p>
        </p:txBody>
      </p:sp>
      <p:sp>
        <p:nvSpPr>
          <p:cNvPr id="5" name="Content Placeholder 4">
            <a:extLst>
              <a:ext uri="{FF2B5EF4-FFF2-40B4-BE49-F238E27FC236}">
                <a16:creationId xmlns:a16="http://schemas.microsoft.com/office/drawing/2014/main" id="{70E15367-216D-36F9-8DF0-D525AF84C055}"/>
              </a:ext>
            </a:extLst>
          </p:cNvPr>
          <p:cNvSpPr>
            <a:spLocks noGrp="1"/>
          </p:cNvSpPr>
          <p:nvPr>
            <p:ph sz="half" idx="2"/>
          </p:nvPr>
        </p:nvSpPr>
        <p:spPr>
          <a:xfrm>
            <a:off x="644238" y="4001294"/>
            <a:ext cx="5181600" cy="1903412"/>
          </a:xfrm>
        </p:spPr>
        <p:txBody>
          <a:bodyPr>
            <a:normAutofit fontScale="85000" lnSpcReduction="20000"/>
          </a:bodyPr>
          <a:lstStyle/>
          <a:p>
            <a:pPr marL="0" indent="0">
              <a:buNone/>
            </a:pPr>
            <a:r>
              <a:rPr lang="en-GB" sz="4000" b="1" dirty="0">
                <a:latin typeface="Century Gothic" panose="020B0502020202020204" pitchFamily="34" charset="0"/>
              </a:rPr>
              <a:t>“I’m thankful for all that I have in my life.</a:t>
            </a:r>
          </a:p>
        </p:txBody>
      </p:sp>
      <p:pic>
        <p:nvPicPr>
          <p:cNvPr id="8194" name="Picture 2" descr="Harvest Squirrel Animation Element for PowerPoint and More!">
            <a:extLst>
              <a:ext uri="{FF2B5EF4-FFF2-40B4-BE49-F238E27FC236}">
                <a16:creationId xmlns:a16="http://schemas.microsoft.com/office/drawing/2014/main" id="{E4AA3080-955D-EE3A-FEC3-426660650A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582" y="2000250"/>
            <a:ext cx="4551218" cy="4551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086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F9D03-1651-83E7-9705-629C39EC5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64795-3F29-6D34-C4FF-65D5727ED29A}"/>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5B64E0BB-F40F-18D9-A253-F9264DD6F3DD}"/>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Now have some of my pine cones;</a:t>
            </a:r>
          </a:p>
          <a:p>
            <a:pPr marL="0" indent="0">
              <a:buNone/>
            </a:pPr>
            <a:r>
              <a:rPr lang="en-GB" sz="4000" b="1" dirty="0">
                <a:latin typeface="Century Gothic" panose="020B0502020202020204" pitchFamily="34" charset="0"/>
              </a:rPr>
              <a:t>I have plenty, you see</a:t>
            </a:r>
            <a:r>
              <a:rPr lang="en-GB" sz="4000" dirty="0">
                <a:latin typeface="Century Gothic" panose="020B0502020202020204" pitchFamily="34" charset="0"/>
              </a:rPr>
              <a:t>.</a:t>
            </a:r>
          </a:p>
        </p:txBody>
      </p:sp>
      <p:sp>
        <p:nvSpPr>
          <p:cNvPr id="5" name="Content Placeholder 4">
            <a:extLst>
              <a:ext uri="{FF2B5EF4-FFF2-40B4-BE49-F238E27FC236}">
                <a16:creationId xmlns:a16="http://schemas.microsoft.com/office/drawing/2014/main" id="{C6AE0C34-5DE1-F89C-2EEC-841F66C8F565}"/>
              </a:ext>
            </a:extLst>
          </p:cNvPr>
          <p:cNvSpPr>
            <a:spLocks noGrp="1"/>
          </p:cNvSpPr>
          <p:nvPr>
            <p:ph sz="half" idx="2"/>
          </p:nvPr>
        </p:nvSpPr>
        <p:spPr>
          <a:xfrm>
            <a:off x="644238" y="4001294"/>
            <a:ext cx="5181600" cy="1903412"/>
          </a:xfrm>
        </p:spPr>
        <p:txBody>
          <a:bodyPr>
            <a:normAutofit fontScale="85000" lnSpcReduction="20000"/>
          </a:bodyPr>
          <a:lstStyle/>
          <a:p>
            <a:pPr marL="0" indent="0">
              <a:buNone/>
            </a:pPr>
            <a:r>
              <a:rPr lang="en-GB" sz="4000" b="1" dirty="0">
                <a:latin typeface="Century Gothic" panose="020B0502020202020204" pitchFamily="34" charset="0"/>
              </a:rPr>
              <a:t>I’ve got less than I want</a:t>
            </a:r>
          </a:p>
          <a:p>
            <a:pPr marL="0" indent="0">
              <a:buNone/>
            </a:pPr>
            <a:r>
              <a:rPr lang="en-GB" sz="4000" b="1" dirty="0">
                <a:latin typeface="Century Gothic" panose="020B0502020202020204" pitchFamily="34" charset="0"/>
              </a:rPr>
              <a:t>But more than I need.</a:t>
            </a:r>
          </a:p>
        </p:txBody>
      </p:sp>
      <p:pic>
        <p:nvPicPr>
          <p:cNvPr id="9220" name="Picture 4" descr="Pin page">
            <a:extLst>
              <a:ext uri="{FF2B5EF4-FFF2-40B4-BE49-F238E27FC236}">
                <a16:creationId xmlns:a16="http://schemas.microsoft.com/office/drawing/2014/main" id="{FA69A1E4-C1AC-10D7-78FF-E76F2AA5C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4256" y="1846119"/>
            <a:ext cx="4641272" cy="4641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358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81DB0-614B-4470-CC84-C482BB5C8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9DEB24-A1D0-A6B9-2204-A76B5C509047}"/>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134B8E5C-18C0-CB41-4639-C9EF73DE5B30}"/>
              </a:ext>
            </a:extLst>
          </p:cNvPr>
          <p:cNvSpPr>
            <a:spLocks noGrp="1"/>
          </p:cNvSpPr>
          <p:nvPr>
            <p:ph sz="half" idx="1"/>
          </p:nvPr>
        </p:nvSpPr>
        <p:spPr>
          <a:xfrm>
            <a:off x="644238" y="2204821"/>
            <a:ext cx="11450780" cy="1325563"/>
          </a:xfrm>
        </p:spPr>
        <p:txBody>
          <a:bodyPr>
            <a:normAutofit fontScale="92500" lnSpcReduction="10000"/>
          </a:bodyPr>
          <a:lstStyle/>
          <a:p>
            <a:pPr marL="0" indent="0">
              <a:buNone/>
            </a:pPr>
            <a:r>
              <a:rPr lang="en-GB" sz="4000" b="1" dirty="0">
                <a:latin typeface="Century Gothic" panose="020B0502020202020204" pitchFamily="34" charset="0"/>
              </a:rPr>
              <a:t>Giving is better, much better than getting, </a:t>
            </a:r>
          </a:p>
          <a:p>
            <a:pPr marL="0" indent="0">
              <a:buNone/>
            </a:pPr>
            <a:r>
              <a:rPr lang="en-GB" sz="4000" b="1" dirty="0">
                <a:latin typeface="Century Gothic" panose="020B0502020202020204" pitchFamily="34" charset="0"/>
              </a:rPr>
              <a:t>I know it may not seem true</a:t>
            </a:r>
          </a:p>
          <a:p>
            <a:pPr marL="0" indent="0">
              <a:buNone/>
            </a:pPr>
            <a:endParaRPr lang="en-GB" sz="4000" dirty="0">
              <a:latin typeface="Century Gothic" panose="020B0502020202020204" pitchFamily="34" charset="0"/>
            </a:endParaRPr>
          </a:p>
          <a:p>
            <a:pPr marL="0" indent="0">
              <a:buNone/>
            </a:pPr>
            <a:endParaRPr lang="en-GB" sz="4000" dirty="0">
              <a:latin typeface="Century Gothic" panose="020B0502020202020204" pitchFamily="34" charset="0"/>
            </a:endParaRPr>
          </a:p>
          <a:p>
            <a:pPr marL="0" indent="0">
              <a:buNone/>
            </a:pPr>
            <a:endParaRPr lang="en-GB" sz="4000" dirty="0">
              <a:latin typeface="Century Gothic" panose="020B0502020202020204" pitchFamily="34" charset="0"/>
            </a:endParaRPr>
          </a:p>
        </p:txBody>
      </p:sp>
      <p:sp>
        <p:nvSpPr>
          <p:cNvPr id="5" name="Content Placeholder 4">
            <a:extLst>
              <a:ext uri="{FF2B5EF4-FFF2-40B4-BE49-F238E27FC236}">
                <a16:creationId xmlns:a16="http://schemas.microsoft.com/office/drawing/2014/main" id="{4B357777-0F99-9BB7-253F-15AE01954506}"/>
              </a:ext>
            </a:extLst>
          </p:cNvPr>
          <p:cNvSpPr>
            <a:spLocks noGrp="1"/>
          </p:cNvSpPr>
          <p:nvPr>
            <p:ph sz="half" idx="2"/>
          </p:nvPr>
        </p:nvSpPr>
        <p:spPr>
          <a:xfrm>
            <a:off x="644237" y="4001294"/>
            <a:ext cx="11270671" cy="2247106"/>
          </a:xfrm>
        </p:spPr>
        <p:txBody>
          <a:bodyPr>
            <a:normAutofit fontScale="92500" lnSpcReduction="10000"/>
          </a:bodyPr>
          <a:lstStyle/>
          <a:p>
            <a:pPr marL="0" indent="0">
              <a:buNone/>
            </a:pPr>
            <a:r>
              <a:rPr lang="en-GB" sz="4000" b="1" dirty="0">
                <a:latin typeface="Century Gothic" panose="020B0502020202020204" pitchFamily="34" charset="0"/>
              </a:rPr>
              <a:t>But just try it once and you’ll find what you’re missing;</a:t>
            </a:r>
          </a:p>
          <a:p>
            <a:pPr marL="0" indent="0">
              <a:buNone/>
            </a:pPr>
            <a:endParaRPr lang="en-GB" sz="4000" b="1" dirty="0">
              <a:latin typeface="Century Gothic" panose="020B0502020202020204" pitchFamily="34" charset="0"/>
            </a:endParaRPr>
          </a:p>
          <a:p>
            <a:pPr marL="0" indent="0">
              <a:buNone/>
            </a:pPr>
            <a:r>
              <a:rPr lang="en-GB" sz="4000" b="1" dirty="0">
                <a:latin typeface="Century Gothic" panose="020B0502020202020204" pitchFamily="34" charset="0"/>
              </a:rPr>
              <a:t>That giving is better for me and for you.</a:t>
            </a:r>
          </a:p>
        </p:txBody>
      </p:sp>
      <p:pic>
        <p:nvPicPr>
          <p:cNvPr id="10242" name="Picture 2" descr="Download Animal Squirrel Gif">
            <a:extLst>
              <a:ext uri="{FF2B5EF4-FFF2-40B4-BE49-F238E27FC236}">
                <a16:creationId xmlns:a16="http://schemas.microsoft.com/office/drawing/2014/main" id="{FB6D44B1-AA45-BFB7-C71C-9140AD67E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5583" y="4636005"/>
            <a:ext cx="2219325"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157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0E76E-4401-8D41-CDD5-5AE10DA3C3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FDB35-8FA2-44C5-9750-7BFA42207044}"/>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07369226-8A66-BAB7-1C63-091DB114A915}"/>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As Katie kept going, she thought like before,</a:t>
            </a:r>
          </a:p>
        </p:txBody>
      </p:sp>
      <p:sp>
        <p:nvSpPr>
          <p:cNvPr id="5" name="Content Placeholder 4">
            <a:extLst>
              <a:ext uri="{FF2B5EF4-FFF2-40B4-BE49-F238E27FC236}">
                <a16:creationId xmlns:a16="http://schemas.microsoft.com/office/drawing/2014/main" id="{3F8BF8D5-D0B1-0F36-2007-EE44A2441B11}"/>
              </a:ext>
            </a:extLst>
          </p:cNvPr>
          <p:cNvSpPr>
            <a:spLocks noGrp="1"/>
          </p:cNvSpPr>
          <p:nvPr>
            <p:ph sz="half" idx="2"/>
          </p:nvPr>
        </p:nvSpPr>
        <p:spPr>
          <a:xfrm>
            <a:off x="644238" y="4001294"/>
            <a:ext cx="5181600" cy="1903412"/>
          </a:xfrm>
        </p:spPr>
        <p:txBody>
          <a:bodyPr>
            <a:normAutofit fontScale="92500" lnSpcReduction="20000"/>
          </a:bodyPr>
          <a:lstStyle/>
          <a:p>
            <a:pPr marL="0" indent="0">
              <a:buNone/>
            </a:pPr>
            <a:r>
              <a:rPr lang="en-GB" sz="4000" b="1" dirty="0">
                <a:latin typeface="Century Gothic" panose="020B0502020202020204" pitchFamily="34" charset="0"/>
              </a:rPr>
              <a:t>“How can giving be better?</a:t>
            </a:r>
          </a:p>
          <a:p>
            <a:pPr marL="0" indent="0">
              <a:buNone/>
            </a:pPr>
            <a:r>
              <a:rPr lang="en-GB" sz="4000" b="1" dirty="0">
                <a:latin typeface="Century Gothic" panose="020B0502020202020204" pitchFamily="34" charset="0"/>
              </a:rPr>
              <a:t>Is less somehow more?”</a:t>
            </a:r>
          </a:p>
        </p:txBody>
      </p:sp>
      <p:pic>
        <p:nvPicPr>
          <p:cNvPr id="4098" name="Picture 2" descr="Goosebumps Fox GIFs | Tenor">
            <a:extLst>
              <a:ext uri="{FF2B5EF4-FFF2-40B4-BE49-F238E27FC236}">
                <a16:creationId xmlns:a16="http://schemas.microsoft.com/office/drawing/2014/main" id="{73C8D67F-9171-F65C-33D4-88D84BEA10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39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851DD-3C5B-2ECE-A18A-62F729E8A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909E99-A6E0-6CCA-FF2A-1866C3DAB41F}"/>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A7E005DF-90B0-7059-8497-E4891D10DA3B}"/>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b="1" dirty="0">
                <a:latin typeface="Century Gothic" panose="020B0502020202020204" pitchFamily="34" charset="0"/>
              </a:rPr>
              <a:t>Then she ran into Ellis, </a:t>
            </a:r>
          </a:p>
          <a:p>
            <a:pPr marL="0" indent="0">
              <a:buNone/>
            </a:pPr>
            <a:r>
              <a:rPr lang="en-GB" sz="4000" b="1" dirty="0">
                <a:latin typeface="Century Gothic" panose="020B0502020202020204" pitchFamily="34" charset="0"/>
              </a:rPr>
              <a:t>A most unselfish deer</a:t>
            </a:r>
          </a:p>
        </p:txBody>
      </p:sp>
      <p:sp>
        <p:nvSpPr>
          <p:cNvPr id="5" name="Content Placeholder 4">
            <a:extLst>
              <a:ext uri="{FF2B5EF4-FFF2-40B4-BE49-F238E27FC236}">
                <a16:creationId xmlns:a16="http://schemas.microsoft.com/office/drawing/2014/main" id="{93AA3171-C938-A1B3-34F0-16EF53F49FB1}"/>
              </a:ext>
            </a:extLst>
          </p:cNvPr>
          <p:cNvSpPr>
            <a:spLocks noGrp="1"/>
          </p:cNvSpPr>
          <p:nvPr>
            <p:ph sz="half" idx="2"/>
          </p:nvPr>
        </p:nvSpPr>
        <p:spPr>
          <a:xfrm>
            <a:off x="644238" y="4001294"/>
            <a:ext cx="5181600" cy="1903412"/>
          </a:xfrm>
        </p:spPr>
        <p:txBody>
          <a:bodyPr>
            <a:normAutofit fontScale="92500"/>
          </a:bodyPr>
          <a:lstStyle/>
          <a:p>
            <a:pPr marL="0" indent="0">
              <a:buNone/>
            </a:pPr>
            <a:r>
              <a:rPr lang="en-GB" sz="4000" b="1" dirty="0">
                <a:latin typeface="Century Gothic" panose="020B0502020202020204" pitchFamily="34" charset="0"/>
              </a:rPr>
              <a:t>Maybe he’d know the way </a:t>
            </a:r>
          </a:p>
          <a:p>
            <a:pPr marL="0" indent="0">
              <a:buNone/>
            </a:pPr>
            <a:r>
              <a:rPr lang="en-GB" sz="4000" b="1" dirty="0">
                <a:latin typeface="Century Gothic" panose="020B0502020202020204" pitchFamily="34" charset="0"/>
              </a:rPr>
              <a:t>To help Katie’s fears</a:t>
            </a:r>
          </a:p>
        </p:txBody>
      </p:sp>
      <p:pic>
        <p:nvPicPr>
          <p:cNvPr id="11268" name="Picture 4" descr="2,695 Cute Cartoon Deer Stock Photos - Free &amp; Royalty-Free Stock Photos  from Dreamstime - Page 4">
            <a:extLst>
              <a:ext uri="{FF2B5EF4-FFF2-40B4-BE49-F238E27FC236}">
                <a16:creationId xmlns:a16="http://schemas.microsoft.com/office/drawing/2014/main" id="{215E0906-437F-C83D-B742-F97A3C57E8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70" t="8883"/>
          <a:stretch/>
        </p:blipFill>
        <p:spPr bwMode="auto">
          <a:xfrm>
            <a:off x="7910945" y="1690688"/>
            <a:ext cx="2708564" cy="4973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074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E3935-B5ED-AFD7-AF29-753B7B7BD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5C944-1846-05FF-1359-FB3A95492A93}"/>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C475F2B8-7AF3-9C8E-8BC7-4F7B9B85955D}"/>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b="1" dirty="0">
                <a:latin typeface="Century Gothic" panose="020B0502020202020204" pitchFamily="34" charset="0"/>
              </a:rPr>
              <a:t>“Ellis, Please help me.</a:t>
            </a:r>
          </a:p>
          <a:p>
            <a:pPr marL="0" indent="0">
              <a:buNone/>
            </a:pPr>
            <a:r>
              <a:rPr lang="en-GB" sz="4000" b="1" dirty="0">
                <a:latin typeface="Century Gothic" panose="020B0502020202020204" pitchFamily="34" charset="0"/>
              </a:rPr>
              <a:t>I can’t seem to find</a:t>
            </a:r>
          </a:p>
        </p:txBody>
      </p:sp>
      <p:sp>
        <p:nvSpPr>
          <p:cNvPr id="5" name="Content Placeholder 4">
            <a:extLst>
              <a:ext uri="{FF2B5EF4-FFF2-40B4-BE49-F238E27FC236}">
                <a16:creationId xmlns:a16="http://schemas.microsoft.com/office/drawing/2014/main" id="{77E3F4FD-C56A-C2CA-BC1F-51E6CD32ADEE}"/>
              </a:ext>
            </a:extLst>
          </p:cNvPr>
          <p:cNvSpPr>
            <a:spLocks noGrp="1"/>
          </p:cNvSpPr>
          <p:nvPr>
            <p:ph sz="half" idx="2"/>
          </p:nvPr>
        </p:nvSpPr>
        <p:spPr>
          <a:xfrm>
            <a:off x="370453" y="4236822"/>
            <a:ext cx="5181600" cy="1903412"/>
          </a:xfrm>
        </p:spPr>
        <p:txBody>
          <a:bodyPr>
            <a:normAutofit fontScale="92500"/>
          </a:bodyPr>
          <a:lstStyle/>
          <a:p>
            <a:pPr marL="0" indent="0">
              <a:buNone/>
            </a:pPr>
            <a:r>
              <a:rPr lang="en-GB" sz="4000" b="1" dirty="0">
                <a:latin typeface="Century Gothic" panose="020B0502020202020204" pitchFamily="34" charset="0"/>
              </a:rPr>
              <a:t>Why everyone’s heart is more happy than mine.”</a:t>
            </a:r>
          </a:p>
        </p:txBody>
      </p:sp>
      <p:pic>
        <p:nvPicPr>
          <p:cNvPr id="4098" name="Picture 2" descr="Goosebumps Fox GIFs | Tenor">
            <a:extLst>
              <a:ext uri="{FF2B5EF4-FFF2-40B4-BE49-F238E27FC236}">
                <a16:creationId xmlns:a16="http://schemas.microsoft.com/office/drawing/2014/main" id="{1716F68C-9EBE-0C2D-89A3-DD29C986FB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191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E564D-4D95-CCDE-2A03-A2539289B3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DD2933-6625-4E07-7CE8-4ADFAF68A8CD}"/>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4E57CD1B-81EB-53B4-5AA5-903E96477C00}"/>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b="1" dirty="0">
                <a:latin typeface="Century Gothic" panose="020B0502020202020204" pitchFamily="34" charset="0"/>
              </a:rPr>
              <a:t>Ellis responded with a big toothy grin</a:t>
            </a:r>
          </a:p>
        </p:txBody>
      </p:sp>
      <p:sp>
        <p:nvSpPr>
          <p:cNvPr id="5" name="Content Placeholder 4">
            <a:extLst>
              <a:ext uri="{FF2B5EF4-FFF2-40B4-BE49-F238E27FC236}">
                <a16:creationId xmlns:a16="http://schemas.microsoft.com/office/drawing/2014/main" id="{6F1518DE-D923-1207-2078-D6C169BFB077}"/>
              </a:ext>
            </a:extLst>
          </p:cNvPr>
          <p:cNvSpPr>
            <a:spLocks noGrp="1"/>
          </p:cNvSpPr>
          <p:nvPr>
            <p:ph sz="half" idx="2"/>
          </p:nvPr>
        </p:nvSpPr>
        <p:spPr>
          <a:xfrm>
            <a:off x="370453" y="4236822"/>
            <a:ext cx="5181600" cy="1903412"/>
          </a:xfrm>
        </p:spPr>
        <p:txBody>
          <a:bodyPr>
            <a:normAutofit fontScale="92500"/>
          </a:bodyPr>
          <a:lstStyle/>
          <a:p>
            <a:pPr marL="0" indent="0">
              <a:buNone/>
            </a:pPr>
            <a:r>
              <a:rPr lang="en-GB" sz="4000" b="1" dirty="0">
                <a:latin typeface="Century Gothic" panose="020B0502020202020204" pitchFamily="34" charset="0"/>
              </a:rPr>
              <a:t>“I know what you’re seeking – </a:t>
            </a:r>
          </a:p>
          <a:p>
            <a:pPr marL="0" indent="0">
              <a:buNone/>
            </a:pPr>
            <a:r>
              <a:rPr lang="en-GB" sz="4000" b="1" dirty="0">
                <a:latin typeface="Century Gothic" panose="020B0502020202020204" pitchFamily="34" charset="0"/>
              </a:rPr>
              <a:t>It’s something within.</a:t>
            </a:r>
          </a:p>
        </p:txBody>
      </p:sp>
      <p:pic>
        <p:nvPicPr>
          <p:cNvPr id="3" name="Picture 4" descr="2,695 Cute Cartoon Deer Stock Photos - Free &amp; Royalty-Free Stock Photos  from Dreamstime - Page 4">
            <a:extLst>
              <a:ext uri="{FF2B5EF4-FFF2-40B4-BE49-F238E27FC236}">
                <a16:creationId xmlns:a16="http://schemas.microsoft.com/office/drawing/2014/main" id="{230BB6DA-10B4-B0C2-57C7-FB87DDE399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70" t="8883"/>
          <a:stretch/>
        </p:blipFill>
        <p:spPr bwMode="auto">
          <a:xfrm>
            <a:off x="7910945" y="1690688"/>
            <a:ext cx="2708564" cy="4973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901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BBD08-27BF-002D-3A0F-25C61F91F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0773E-5E82-24B0-B702-802F9A6B053F}"/>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8FC691B3-E6E7-6A84-51CF-DAA98FAEE460}"/>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If you search your own heart, it will soon become clear</a:t>
            </a:r>
          </a:p>
        </p:txBody>
      </p:sp>
      <p:sp>
        <p:nvSpPr>
          <p:cNvPr id="5" name="Content Placeholder 4">
            <a:extLst>
              <a:ext uri="{FF2B5EF4-FFF2-40B4-BE49-F238E27FC236}">
                <a16:creationId xmlns:a16="http://schemas.microsoft.com/office/drawing/2014/main" id="{B928AB00-CB80-FC98-23D2-8830ED4F26B8}"/>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But take my hat and scarf as it’s quite cold out here.</a:t>
            </a:r>
          </a:p>
        </p:txBody>
      </p:sp>
      <p:pic>
        <p:nvPicPr>
          <p:cNvPr id="3" name="Picture 4" descr="2,695 Cute Cartoon Deer Stock Photos - Free &amp; Royalty-Free Stock Photos  from Dreamstime - Page 4">
            <a:extLst>
              <a:ext uri="{FF2B5EF4-FFF2-40B4-BE49-F238E27FC236}">
                <a16:creationId xmlns:a16="http://schemas.microsoft.com/office/drawing/2014/main" id="{0CB92E1E-969D-EA13-3A32-054D68179E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70" t="8883"/>
          <a:stretch/>
        </p:blipFill>
        <p:spPr bwMode="auto">
          <a:xfrm>
            <a:off x="7910945" y="1690688"/>
            <a:ext cx="2708564" cy="4973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080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403E-6947-8877-7150-524E4EB91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E5FE7-F5F0-6F8D-58BF-33F3E4021D27}"/>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68C4DBBF-ECB7-AC7C-1FC5-4BEB3B96DE49}"/>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As Katie was leaving, she heard Ellis sing too</a:t>
            </a:r>
          </a:p>
        </p:txBody>
      </p:sp>
      <p:sp>
        <p:nvSpPr>
          <p:cNvPr id="5" name="Content Placeholder 4">
            <a:extLst>
              <a:ext uri="{FF2B5EF4-FFF2-40B4-BE49-F238E27FC236}">
                <a16:creationId xmlns:a16="http://schemas.microsoft.com/office/drawing/2014/main" id="{35648D48-78EE-F2D0-9EA4-68E607632873}"/>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“Giving is better for me and for you.”</a:t>
            </a:r>
          </a:p>
        </p:txBody>
      </p:sp>
      <p:pic>
        <p:nvPicPr>
          <p:cNvPr id="4098" name="Picture 2" descr="Goosebumps Fox GIFs | Tenor">
            <a:extLst>
              <a:ext uri="{FF2B5EF4-FFF2-40B4-BE49-F238E27FC236}">
                <a16:creationId xmlns:a16="http://schemas.microsoft.com/office/drawing/2014/main" id="{70D02C87-9DFF-0379-4AF4-3D399E17B0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817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B8B33-8877-2F66-2936-17CD3E921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0190F-766C-87CC-996B-62C80E9BEDD4}"/>
              </a:ext>
            </a:extLst>
          </p:cNvPr>
          <p:cNvSpPr>
            <a:spLocks noGrp="1"/>
          </p:cNvSpPr>
          <p:nvPr>
            <p:ph type="title"/>
          </p:nvPr>
        </p:nvSpPr>
        <p:spPr>
          <a:xfrm>
            <a:off x="838200" y="365125"/>
            <a:ext cx="10515600" cy="928879"/>
          </a:xfrm>
        </p:spPr>
        <p:txBody>
          <a:bodyPr>
            <a:normAutofit fontScale="90000"/>
          </a:bodyPr>
          <a:lstStyle/>
          <a:p>
            <a:r>
              <a:rPr lang="en-GB" dirty="0">
                <a:latin typeface="OpenDyslexic" panose="00000500000000000000" pitchFamily="2" charset="0"/>
              </a:rPr>
              <a:t>Easter Jubilation – Let’s sing together</a:t>
            </a:r>
          </a:p>
        </p:txBody>
      </p:sp>
      <p:pic>
        <p:nvPicPr>
          <p:cNvPr id="5" name="Online Media 4" title="Easter Jubilation (2vv+refrain) [with lyrics for congregations]">
            <a:hlinkClick r:id="" action="ppaction://media"/>
            <a:extLst>
              <a:ext uri="{FF2B5EF4-FFF2-40B4-BE49-F238E27FC236}">
                <a16:creationId xmlns:a16="http://schemas.microsoft.com/office/drawing/2014/main" id="{81F8C850-A5A2-515B-5B7B-69958855839A}"/>
              </a:ext>
            </a:extLst>
          </p:cNvPr>
          <p:cNvPicPr>
            <a:picLocks noGrp="1" noRot="1" noChangeAspect="1"/>
          </p:cNvPicPr>
          <p:nvPr>
            <p:ph idx="1"/>
            <a:videoFile r:link="rId1"/>
          </p:nvPr>
        </p:nvPicPr>
        <p:blipFill>
          <a:blip r:embed="rId4"/>
          <a:stretch>
            <a:fillRect/>
          </a:stretch>
        </p:blipFill>
        <p:spPr>
          <a:xfrm>
            <a:off x="1303867" y="1294004"/>
            <a:ext cx="9200920" cy="5198871"/>
          </a:xfrm>
          <a:prstGeom prst="rect">
            <a:avLst/>
          </a:prstGeom>
        </p:spPr>
      </p:pic>
    </p:spTree>
    <p:extLst>
      <p:ext uri="{BB962C8B-B14F-4D97-AF65-F5344CB8AC3E}">
        <p14:creationId xmlns:p14="http://schemas.microsoft.com/office/powerpoint/2010/main" val="139476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E046A-F7B8-F87B-471A-CCBC36BCD8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8187BC-C8A5-4E07-7860-049C32857F50}"/>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1B288031-BF12-993C-1E6B-D9BEF8E08B6A}"/>
              </a:ext>
            </a:extLst>
          </p:cNvPr>
          <p:cNvSpPr>
            <a:spLocks noGrp="1"/>
          </p:cNvSpPr>
          <p:nvPr>
            <p:ph sz="half" idx="1"/>
          </p:nvPr>
        </p:nvSpPr>
        <p:spPr>
          <a:xfrm>
            <a:off x="644238" y="2204821"/>
            <a:ext cx="5181600" cy="1325563"/>
          </a:xfrm>
        </p:spPr>
        <p:txBody>
          <a:bodyPr>
            <a:normAutofit fontScale="85000" lnSpcReduction="10000"/>
          </a:bodyPr>
          <a:lstStyle/>
          <a:p>
            <a:pPr marL="0" indent="0">
              <a:buNone/>
            </a:pPr>
            <a:r>
              <a:rPr lang="en-GB" sz="4000" b="1" dirty="0">
                <a:latin typeface="Century Gothic" panose="020B0502020202020204" pitchFamily="34" charset="0"/>
              </a:rPr>
              <a:t>“I still don’t get it,”</a:t>
            </a:r>
          </a:p>
          <a:p>
            <a:pPr marL="0" indent="0">
              <a:buNone/>
            </a:pPr>
            <a:r>
              <a:rPr lang="en-GB" sz="4000" b="1" dirty="0">
                <a:latin typeface="Century Gothic" panose="020B0502020202020204" pitchFamily="34" charset="0"/>
              </a:rPr>
              <a:t>Katie thought to herself</a:t>
            </a:r>
          </a:p>
        </p:txBody>
      </p:sp>
      <p:sp>
        <p:nvSpPr>
          <p:cNvPr id="5" name="Content Placeholder 4">
            <a:extLst>
              <a:ext uri="{FF2B5EF4-FFF2-40B4-BE49-F238E27FC236}">
                <a16:creationId xmlns:a16="http://schemas.microsoft.com/office/drawing/2014/main" id="{D0A44611-AF46-995D-E313-E9FE16C07AC7}"/>
              </a:ext>
            </a:extLst>
          </p:cNvPr>
          <p:cNvSpPr>
            <a:spLocks noGrp="1"/>
          </p:cNvSpPr>
          <p:nvPr>
            <p:ph sz="half" idx="2"/>
          </p:nvPr>
        </p:nvSpPr>
        <p:spPr>
          <a:xfrm>
            <a:off x="370453" y="4236822"/>
            <a:ext cx="5181600" cy="1903412"/>
          </a:xfrm>
        </p:spPr>
        <p:txBody>
          <a:bodyPr>
            <a:normAutofit fontScale="85000" lnSpcReduction="10000"/>
          </a:bodyPr>
          <a:lstStyle/>
          <a:p>
            <a:pPr marL="0" indent="0">
              <a:buNone/>
            </a:pPr>
            <a:r>
              <a:rPr lang="en-GB" sz="4000" b="1" dirty="0">
                <a:latin typeface="Century Gothic" panose="020B0502020202020204" pitchFamily="34" charset="0"/>
              </a:rPr>
              <a:t>“I have all these nice gifts, but they just haven’t helped.”</a:t>
            </a:r>
          </a:p>
        </p:txBody>
      </p:sp>
      <p:pic>
        <p:nvPicPr>
          <p:cNvPr id="4098" name="Picture 2" descr="Goosebumps Fox GIFs | Tenor">
            <a:extLst>
              <a:ext uri="{FF2B5EF4-FFF2-40B4-BE49-F238E27FC236}">
                <a16:creationId xmlns:a16="http://schemas.microsoft.com/office/drawing/2014/main" id="{6072FA03-A749-4D09-AB7D-4A75BF7BFA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545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3E12-49C1-8532-2F2C-7670547A8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7BF1D-4C2C-A9DD-5CDC-B5CD9758432D}"/>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BFD4C609-D4A4-EDD5-736F-A00724E4C318}"/>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And finding no answer, Katie turned to go home</a:t>
            </a:r>
          </a:p>
        </p:txBody>
      </p:sp>
      <p:sp>
        <p:nvSpPr>
          <p:cNvPr id="5" name="Content Placeholder 4">
            <a:extLst>
              <a:ext uri="{FF2B5EF4-FFF2-40B4-BE49-F238E27FC236}">
                <a16:creationId xmlns:a16="http://schemas.microsoft.com/office/drawing/2014/main" id="{7223CA31-B673-48F9-8CB4-61A754C5235D}"/>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When she saw Libby, the Badger, looking sad and alone.</a:t>
            </a:r>
          </a:p>
        </p:txBody>
      </p:sp>
      <p:pic>
        <p:nvPicPr>
          <p:cNvPr id="12290" name="Picture 2" descr="Honey Badger Snake GIFs | Tenor">
            <a:extLst>
              <a:ext uri="{FF2B5EF4-FFF2-40B4-BE49-F238E27FC236}">
                <a16:creationId xmlns:a16="http://schemas.microsoft.com/office/drawing/2014/main" id="{816334A4-FEAA-D04D-4D5D-FD5FDF4F99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251"/>
          <a:stretch/>
        </p:blipFill>
        <p:spPr bwMode="auto">
          <a:xfrm>
            <a:off x="6303241" y="2129192"/>
            <a:ext cx="5541241" cy="4363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392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AB604-6F6F-4AD4-8CF0-CBC1CFB9B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2A276-8C35-DBF7-F541-39DA768B240E}"/>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46462617-4F56-1619-F1AA-F94149EF779D}"/>
              </a:ext>
            </a:extLst>
          </p:cNvPr>
          <p:cNvSpPr>
            <a:spLocks noGrp="1"/>
          </p:cNvSpPr>
          <p:nvPr>
            <p:ph sz="half" idx="1"/>
          </p:nvPr>
        </p:nvSpPr>
        <p:spPr>
          <a:xfrm>
            <a:off x="644238" y="2204821"/>
            <a:ext cx="5181600" cy="1325563"/>
          </a:xfrm>
        </p:spPr>
        <p:txBody>
          <a:bodyPr>
            <a:normAutofit fontScale="92500"/>
          </a:bodyPr>
          <a:lstStyle/>
          <a:p>
            <a:pPr marL="0" indent="0">
              <a:buNone/>
            </a:pPr>
            <a:r>
              <a:rPr lang="en-GB" sz="4000" b="1" dirty="0">
                <a:latin typeface="Century Gothic" panose="020B0502020202020204" pitchFamily="34" charset="0"/>
              </a:rPr>
              <a:t>“Please tell me, Libby, why are you so sad?</a:t>
            </a:r>
          </a:p>
        </p:txBody>
      </p:sp>
      <p:sp>
        <p:nvSpPr>
          <p:cNvPr id="5" name="Content Placeholder 4">
            <a:extLst>
              <a:ext uri="{FF2B5EF4-FFF2-40B4-BE49-F238E27FC236}">
                <a16:creationId xmlns:a16="http://schemas.microsoft.com/office/drawing/2014/main" id="{CC44D9AF-73E4-9D24-385B-C01C80D13969}"/>
              </a:ext>
            </a:extLst>
          </p:cNvPr>
          <p:cNvSpPr>
            <a:spLocks noGrp="1"/>
          </p:cNvSpPr>
          <p:nvPr>
            <p:ph sz="half" idx="2"/>
          </p:nvPr>
        </p:nvSpPr>
        <p:spPr>
          <a:xfrm>
            <a:off x="370453" y="4236822"/>
            <a:ext cx="5181600" cy="1903412"/>
          </a:xfrm>
        </p:spPr>
        <p:txBody>
          <a:bodyPr>
            <a:normAutofit fontScale="92500"/>
          </a:bodyPr>
          <a:lstStyle/>
          <a:p>
            <a:pPr marL="0" indent="0">
              <a:buNone/>
            </a:pPr>
            <a:r>
              <a:rPr lang="en-GB" sz="4000" b="1" dirty="0">
                <a:latin typeface="Century Gothic" panose="020B0502020202020204" pitchFamily="34" charset="0"/>
              </a:rPr>
              <a:t>Has something gone wrong that has made you feel bad?”</a:t>
            </a:r>
          </a:p>
        </p:txBody>
      </p:sp>
      <p:pic>
        <p:nvPicPr>
          <p:cNvPr id="4098" name="Picture 2" descr="Goosebumps Fox GIFs | Tenor">
            <a:extLst>
              <a:ext uri="{FF2B5EF4-FFF2-40B4-BE49-F238E27FC236}">
                <a16:creationId xmlns:a16="http://schemas.microsoft.com/office/drawing/2014/main" id="{598E9461-3285-D588-BCE3-D0EA23EA0C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818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8A3E-7D0E-18C8-9C2C-38EF79C2EC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C6A82-9AB4-D240-F663-5A4018B4136B}"/>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850BF29B-532A-216D-CD48-7C0F5434EC4F}"/>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“It’s nothing that happened,”</a:t>
            </a:r>
          </a:p>
          <a:p>
            <a:pPr marL="0" indent="0">
              <a:buNone/>
            </a:pPr>
            <a:r>
              <a:rPr lang="en-GB" sz="4000" b="1" dirty="0">
                <a:latin typeface="Century Gothic" panose="020B0502020202020204" pitchFamily="34" charset="0"/>
              </a:rPr>
              <a:t>Libby said with a tear.</a:t>
            </a:r>
          </a:p>
        </p:txBody>
      </p:sp>
      <p:sp>
        <p:nvSpPr>
          <p:cNvPr id="5" name="Content Placeholder 4">
            <a:extLst>
              <a:ext uri="{FF2B5EF4-FFF2-40B4-BE49-F238E27FC236}">
                <a16:creationId xmlns:a16="http://schemas.microsoft.com/office/drawing/2014/main" id="{CE7D9787-2936-5041-81F7-99D7C7B24326}"/>
              </a:ext>
            </a:extLst>
          </p:cNvPr>
          <p:cNvSpPr>
            <a:spLocks noGrp="1"/>
          </p:cNvSpPr>
          <p:nvPr>
            <p:ph sz="half" idx="2"/>
          </p:nvPr>
        </p:nvSpPr>
        <p:spPr>
          <a:xfrm>
            <a:off x="370453" y="4236822"/>
            <a:ext cx="5181600" cy="1903412"/>
          </a:xfrm>
        </p:spPr>
        <p:txBody>
          <a:bodyPr>
            <a:normAutofit fontScale="85000" lnSpcReduction="20000"/>
          </a:bodyPr>
          <a:lstStyle/>
          <a:p>
            <a:pPr marL="0" indent="0">
              <a:buNone/>
            </a:pPr>
            <a:r>
              <a:rPr lang="en-GB" sz="4000" b="1" dirty="0">
                <a:latin typeface="Century Gothic" panose="020B0502020202020204" pitchFamily="34" charset="0"/>
              </a:rPr>
              <a:t>“It’s about all of the things that I’m missing right here.</a:t>
            </a:r>
          </a:p>
        </p:txBody>
      </p:sp>
      <p:pic>
        <p:nvPicPr>
          <p:cNvPr id="15362" name="Picture 2" descr="Honey Badger Snake GIFs | Tenor">
            <a:extLst>
              <a:ext uri="{FF2B5EF4-FFF2-40B4-BE49-F238E27FC236}">
                <a16:creationId xmlns:a16="http://schemas.microsoft.com/office/drawing/2014/main" id="{520A26D1-F5C6-5F56-3B8F-076EEDA4B0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580"/>
          <a:stretch/>
        </p:blipFill>
        <p:spPr bwMode="auto">
          <a:xfrm>
            <a:off x="6282810" y="2204821"/>
            <a:ext cx="5538737" cy="4288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669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EA4B-B35A-C0F2-1977-A654AE2F05EC}"/>
            </a:ext>
          </a:extLst>
        </p:cNvPr>
        <p:cNvGrpSpPr/>
        <p:nvPr/>
      </p:nvGrpSpPr>
      <p:grpSpPr>
        <a:xfrm>
          <a:off x="0" y="0"/>
          <a:ext cx="0" cy="0"/>
          <a:chOff x="0" y="0"/>
          <a:chExt cx="0" cy="0"/>
        </a:xfrm>
      </p:grpSpPr>
      <p:pic>
        <p:nvPicPr>
          <p:cNvPr id="16388" name="Picture 4" descr="Three snowballs hi-res stock photography and images - Alamy">
            <a:extLst>
              <a:ext uri="{FF2B5EF4-FFF2-40B4-BE49-F238E27FC236}">
                <a16:creationId xmlns:a16="http://schemas.microsoft.com/office/drawing/2014/main" id="{D1AA34F2-D47A-F1CE-882C-390A731E77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70" r="22664" b="9155"/>
          <a:stretch/>
        </p:blipFill>
        <p:spPr bwMode="auto">
          <a:xfrm>
            <a:off x="8226134" y="900545"/>
            <a:ext cx="3321627" cy="57449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17C0C4B-8916-98F8-94FD-6624CD477E64}"/>
              </a:ext>
            </a:extLst>
          </p:cNvPr>
          <p:cNvSpPr>
            <a:spLocks noGrp="1"/>
          </p:cNvSpPr>
          <p:nvPr>
            <p:ph type="title"/>
          </p:nvPr>
        </p:nvSpPr>
        <p:spPr>
          <a:xfrm>
            <a:off x="173182" y="365125"/>
            <a:ext cx="10515600" cy="1325563"/>
          </a:xfrm>
        </p:spPr>
        <p:txBody>
          <a:bodyPr/>
          <a:lstStyle/>
          <a:p>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6946A702-B4E0-AD13-D2CB-C4D2349D3B11}"/>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“You see, I’m building a snowman,</a:t>
            </a:r>
          </a:p>
          <a:p>
            <a:pPr marL="0" indent="0">
              <a:buNone/>
            </a:pPr>
            <a:r>
              <a:rPr lang="en-GB" sz="4000" b="1" dirty="0">
                <a:latin typeface="Century Gothic" panose="020B0502020202020204" pitchFamily="34" charset="0"/>
              </a:rPr>
              <a:t>But I cannot proceed.</a:t>
            </a:r>
          </a:p>
        </p:txBody>
      </p:sp>
      <p:sp>
        <p:nvSpPr>
          <p:cNvPr id="5" name="Content Placeholder 4">
            <a:extLst>
              <a:ext uri="{FF2B5EF4-FFF2-40B4-BE49-F238E27FC236}">
                <a16:creationId xmlns:a16="http://schemas.microsoft.com/office/drawing/2014/main" id="{02B858DD-5D93-DA27-BFFA-23C0CD52C460}"/>
              </a:ext>
            </a:extLst>
          </p:cNvPr>
          <p:cNvSpPr>
            <a:spLocks noGrp="1"/>
          </p:cNvSpPr>
          <p:nvPr>
            <p:ph sz="half" idx="2"/>
          </p:nvPr>
        </p:nvSpPr>
        <p:spPr>
          <a:xfrm>
            <a:off x="370453" y="4236822"/>
            <a:ext cx="5181600" cy="1903412"/>
          </a:xfrm>
        </p:spPr>
        <p:txBody>
          <a:bodyPr>
            <a:normAutofit fontScale="85000" lnSpcReduction="20000"/>
          </a:bodyPr>
          <a:lstStyle/>
          <a:p>
            <a:pPr marL="0" indent="0">
              <a:buNone/>
            </a:pPr>
            <a:r>
              <a:rPr lang="en-GB" sz="4000" b="1" dirty="0">
                <a:latin typeface="Century Gothic" panose="020B0502020202020204" pitchFamily="34" charset="0"/>
              </a:rPr>
              <a:t>As I don’t have the things that a good snowman needs.”</a:t>
            </a:r>
          </a:p>
        </p:txBody>
      </p:sp>
    </p:spTree>
    <p:extLst>
      <p:ext uri="{BB962C8B-B14F-4D97-AF65-F5344CB8AC3E}">
        <p14:creationId xmlns:p14="http://schemas.microsoft.com/office/powerpoint/2010/main" val="2303453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73360-3BA0-FC3D-B35E-7D1F0772DFD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E0E0E71-2533-3F83-1B14-34F59EB938A0}"/>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“So instead he’s just plain with no face to show.</a:t>
            </a:r>
          </a:p>
        </p:txBody>
      </p:sp>
      <p:sp>
        <p:nvSpPr>
          <p:cNvPr id="5" name="Content Placeholder 4">
            <a:extLst>
              <a:ext uri="{FF2B5EF4-FFF2-40B4-BE49-F238E27FC236}">
                <a16:creationId xmlns:a16="http://schemas.microsoft.com/office/drawing/2014/main" id="{F138FBB6-693F-3510-65CF-E92F007A1E99}"/>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He won’t be a real snowman, </a:t>
            </a:r>
          </a:p>
          <a:p>
            <a:pPr marL="0" indent="0">
              <a:buNone/>
            </a:pPr>
            <a:r>
              <a:rPr lang="en-GB" sz="4000" b="1" dirty="0">
                <a:latin typeface="Century Gothic" panose="020B0502020202020204" pitchFamily="34" charset="0"/>
              </a:rPr>
              <a:t>Just 3 balls of snow.”</a:t>
            </a:r>
          </a:p>
        </p:txBody>
      </p:sp>
      <p:pic>
        <p:nvPicPr>
          <p:cNvPr id="17410" name="Picture 2" descr="Three snowballs hi-res stock photography and images - Alamy">
            <a:extLst>
              <a:ext uri="{FF2B5EF4-FFF2-40B4-BE49-F238E27FC236}">
                <a16:creationId xmlns:a16="http://schemas.microsoft.com/office/drawing/2014/main" id="{A72426D5-D32D-A684-D631-C7DA9605FB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08" r="20622" b="8485"/>
          <a:stretch/>
        </p:blipFill>
        <p:spPr bwMode="auto">
          <a:xfrm>
            <a:off x="7688692" y="365125"/>
            <a:ext cx="3859070" cy="62761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68B41D-FA85-910D-1DF2-FDE666CF34A6}"/>
              </a:ext>
            </a:extLst>
          </p:cNvPr>
          <p:cNvSpPr>
            <a:spLocks noGrp="1"/>
          </p:cNvSpPr>
          <p:nvPr>
            <p:ph type="title"/>
          </p:nvPr>
        </p:nvSpPr>
        <p:spPr>
          <a:xfrm>
            <a:off x="159327" y="216766"/>
            <a:ext cx="10515600" cy="1325563"/>
          </a:xfrm>
        </p:spPr>
        <p:txBody>
          <a:bodyPr/>
          <a:lstStyle/>
          <a:p>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Tree>
    <p:extLst>
      <p:ext uri="{BB962C8B-B14F-4D97-AF65-F5344CB8AC3E}">
        <p14:creationId xmlns:p14="http://schemas.microsoft.com/office/powerpoint/2010/main" val="4230757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5C4BB-B310-800A-C8DF-D04191E49E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2782F-C22F-81B1-D81C-5A3BDE9BAD74}"/>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78E7D93F-AECA-2915-3249-C6964B49ED0E}"/>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Katie wished she could help,</a:t>
            </a:r>
          </a:p>
          <a:p>
            <a:pPr marL="0" indent="0">
              <a:buNone/>
            </a:pPr>
            <a:r>
              <a:rPr lang="en-GB" sz="4000" b="1" dirty="0">
                <a:latin typeface="Century Gothic" panose="020B0502020202020204" pitchFamily="34" charset="0"/>
              </a:rPr>
              <a:t>But what could she do?</a:t>
            </a:r>
          </a:p>
        </p:txBody>
      </p:sp>
      <p:sp>
        <p:nvSpPr>
          <p:cNvPr id="5" name="Content Placeholder 4">
            <a:extLst>
              <a:ext uri="{FF2B5EF4-FFF2-40B4-BE49-F238E27FC236}">
                <a16:creationId xmlns:a16="http://schemas.microsoft.com/office/drawing/2014/main" id="{6FF3CC6A-C9FE-85ED-EC24-6DD162FADA33}"/>
              </a:ext>
            </a:extLst>
          </p:cNvPr>
          <p:cNvSpPr>
            <a:spLocks noGrp="1"/>
          </p:cNvSpPr>
          <p:nvPr>
            <p:ph sz="half" idx="2"/>
          </p:nvPr>
        </p:nvSpPr>
        <p:spPr>
          <a:xfrm>
            <a:off x="370453" y="4236822"/>
            <a:ext cx="5181600" cy="1903412"/>
          </a:xfrm>
        </p:spPr>
        <p:txBody>
          <a:bodyPr>
            <a:normAutofit fontScale="85000" lnSpcReduction="20000"/>
          </a:bodyPr>
          <a:lstStyle/>
          <a:p>
            <a:pPr marL="0" indent="0">
              <a:buNone/>
            </a:pPr>
            <a:r>
              <a:rPr lang="en-GB" sz="4000" b="1" dirty="0">
                <a:latin typeface="Century Gothic" panose="020B0502020202020204" pitchFamily="34" charset="0"/>
              </a:rPr>
              <a:t>How could she make Libby happy if she was sad too?</a:t>
            </a:r>
          </a:p>
        </p:txBody>
      </p:sp>
      <p:pic>
        <p:nvPicPr>
          <p:cNvPr id="4098" name="Picture 2" descr="Goosebumps Fox GIFs | Tenor">
            <a:extLst>
              <a:ext uri="{FF2B5EF4-FFF2-40B4-BE49-F238E27FC236}">
                <a16:creationId xmlns:a16="http://schemas.microsoft.com/office/drawing/2014/main" id="{7432321A-F839-BC77-2304-56D420E48E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288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13C2A-B33F-94B1-E6EE-444584EDD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FE921-A710-10D6-B91D-50481658031E}"/>
              </a:ext>
            </a:extLst>
          </p:cNvPr>
          <p:cNvSpPr>
            <a:spLocks noGrp="1"/>
          </p:cNvSpPr>
          <p:nvPr>
            <p:ph type="title"/>
          </p:nvPr>
        </p:nvSpPr>
        <p:spPr/>
        <p:txBody>
          <a:bodyPr/>
          <a:lstStyle/>
          <a:p>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F46CBC41-1D0D-BBD4-894D-D35A1533C317}"/>
              </a:ext>
            </a:extLst>
          </p:cNvPr>
          <p:cNvSpPr>
            <a:spLocks noGrp="1"/>
          </p:cNvSpPr>
          <p:nvPr>
            <p:ph sz="half" idx="1"/>
          </p:nvPr>
        </p:nvSpPr>
        <p:spPr>
          <a:xfrm>
            <a:off x="93361" y="2007863"/>
            <a:ext cx="5181600" cy="1325563"/>
          </a:xfrm>
        </p:spPr>
        <p:txBody>
          <a:bodyPr>
            <a:normAutofit fontScale="85000" lnSpcReduction="20000"/>
          </a:bodyPr>
          <a:lstStyle/>
          <a:p>
            <a:pPr marL="0" indent="0">
              <a:buNone/>
            </a:pPr>
            <a:r>
              <a:rPr lang="en-GB" sz="4000" b="1" dirty="0">
                <a:latin typeface="Century Gothic" panose="020B0502020202020204" pitchFamily="34" charset="0"/>
              </a:rPr>
              <a:t>Then Katie remembered</a:t>
            </a:r>
          </a:p>
          <a:p>
            <a:pPr marL="0" indent="0">
              <a:buNone/>
            </a:pPr>
            <a:r>
              <a:rPr lang="en-GB" sz="4000" b="1" dirty="0">
                <a:latin typeface="Century Gothic" panose="020B0502020202020204" pitchFamily="34" charset="0"/>
              </a:rPr>
              <a:t>All the gifts in her pack!</a:t>
            </a:r>
          </a:p>
        </p:txBody>
      </p:sp>
      <p:sp>
        <p:nvSpPr>
          <p:cNvPr id="5" name="Content Placeholder 4">
            <a:extLst>
              <a:ext uri="{FF2B5EF4-FFF2-40B4-BE49-F238E27FC236}">
                <a16:creationId xmlns:a16="http://schemas.microsoft.com/office/drawing/2014/main" id="{999C92CA-74F5-E1A2-FCAA-C4EC60A0DE51}"/>
              </a:ext>
            </a:extLst>
          </p:cNvPr>
          <p:cNvSpPr>
            <a:spLocks noGrp="1"/>
          </p:cNvSpPr>
          <p:nvPr>
            <p:ph sz="half" idx="2"/>
          </p:nvPr>
        </p:nvSpPr>
        <p:spPr>
          <a:xfrm>
            <a:off x="0" y="4047692"/>
            <a:ext cx="5181600" cy="1903412"/>
          </a:xfrm>
        </p:spPr>
        <p:txBody>
          <a:bodyPr>
            <a:normAutofit fontScale="85000" lnSpcReduction="20000"/>
          </a:bodyPr>
          <a:lstStyle/>
          <a:p>
            <a:pPr marL="0" indent="0">
              <a:buNone/>
            </a:pPr>
            <a:r>
              <a:rPr lang="en-GB" sz="4000" b="1" dirty="0">
                <a:latin typeface="Century Gothic" panose="020B0502020202020204" pitchFamily="34" charset="0"/>
              </a:rPr>
              <a:t>And perhaps to be happy,</a:t>
            </a:r>
          </a:p>
          <a:p>
            <a:pPr marL="0" indent="0">
              <a:buNone/>
            </a:pPr>
            <a:r>
              <a:rPr lang="en-GB" sz="4000" b="1" dirty="0">
                <a:latin typeface="Century Gothic" panose="020B0502020202020204" pitchFamily="34" charset="0"/>
              </a:rPr>
              <a:t>She should try giving back.</a:t>
            </a:r>
          </a:p>
        </p:txBody>
      </p:sp>
      <p:pic>
        <p:nvPicPr>
          <p:cNvPr id="18434" name="Picture 2" descr="Premium Vector | Cute carrot cartoon. Carrot clipart vector illustration">
            <a:extLst>
              <a:ext uri="{FF2B5EF4-FFF2-40B4-BE49-F238E27FC236}">
                <a16:creationId xmlns:a16="http://schemas.microsoft.com/office/drawing/2014/main" id="{AD39C07F-E577-F042-5F7D-DAB01191F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5838" y="1923617"/>
            <a:ext cx="215265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1,100+ Bobble Hat Stock Illustrations, Royalty-Free Vector Graphics &amp; Clip  Art - iStock | Family bobble hat, Wearing bobble hat, Bobble hat isolated">
            <a:extLst>
              <a:ext uri="{FF2B5EF4-FFF2-40B4-BE49-F238E27FC236}">
                <a16:creationId xmlns:a16="http://schemas.microsoft.com/office/drawing/2014/main" id="{3060017D-AF66-424E-56E2-3464A5C11F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90" t="17320" r="16946" b="16845"/>
          <a:stretch/>
        </p:blipFill>
        <p:spPr bwMode="auto">
          <a:xfrm>
            <a:off x="8329178" y="2985655"/>
            <a:ext cx="3769461" cy="3837709"/>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Premium Vector | Scarf icon Cartoon illustration of scarf vector icon for  web">
            <a:extLst>
              <a:ext uri="{FF2B5EF4-FFF2-40B4-BE49-F238E27FC236}">
                <a16:creationId xmlns:a16="http://schemas.microsoft.com/office/drawing/2014/main" id="{7766467D-0589-02A6-6C33-FCAF5AB2F3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640" y="4199947"/>
            <a:ext cx="2292928" cy="2292928"/>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Pine Cone Cartoon Stock Illustrations – 4,134 Pine Cone Cartoon Stock  Illustrations, Vectors &amp; Clipart - Dreamstime">
            <a:extLst>
              <a:ext uri="{FF2B5EF4-FFF2-40B4-BE49-F238E27FC236}">
                <a16:creationId xmlns:a16="http://schemas.microsoft.com/office/drawing/2014/main" id="{ACB1E47D-9940-C2CC-469A-C9F69FEDB8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9985" y="129164"/>
            <a:ext cx="2658053" cy="2658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621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00745-7F7D-2A7E-BAF5-ED6E231D66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6AEA07-23D9-0A7E-10FB-C4FC930FD63A}"/>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5D4732D2-9CEE-E461-0DF6-55EDFD031B08}"/>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So she said to Libby,</a:t>
            </a:r>
          </a:p>
          <a:p>
            <a:pPr marL="0" indent="0">
              <a:buNone/>
            </a:pPr>
            <a:r>
              <a:rPr lang="en-GB" sz="4000" b="1" dirty="0">
                <a:latin typeface="Century Gothic" panose="020B0502020202020204" pitchFamily="34" charset="0"/>
              </a:rPr>
              <a:t>“I think I’ve got what you need;</a:t>
            </a:r>
          </a:p>
        </p:txBody>
      </p:sp>
      <p:sp>
        <p:nvSpPr>
          <p:cNvPr id="5" name="Content Placeholder 4">
            <a:extLst>
              <a:ext uri="{FF2B5EF4-FFF2-40B4-BE49-F238E27FC236}">
                <a16:creationId xmlns:a16="http://schemas.microsoft.com/office/drawing/2014/main" id="{264A2CD1-5C1F-A484-31B8-B8318807D3F6}"/>
              </a:ext>
            </a:extLst>
          </p:cNvPr>
          <p:cNvSpPr>
            <a:spLocks noGrp="1"/>
          </p:cNvSpPr>
          <p:nvPr>
            <p:ph sz="half" idx="2"/>
          </p:nvPr>
        </p:nvSpPr>
        <p:spPr>
          <a:xfrm>
            <a:off x="370453" y="4236822"/>
            <a:ext cx="5181600" cy="1903412"/>
          </a:xfrm>
        </p:spPr>
        <p:txBody>
          <a:bodyPr>
            <a:normAutofit fontScale="85000" lnSpcReduction="20000"/>
          </a:bodyPr>
          <a:lstStyle/>
          <a:p>
            <a:pPr marL="0" indent="0">
              <a:buNone/>
            </a:pPr>
            <a:r>
              <a:rPr lang="en-GB" sz="4000" b="1" dirty="0">
                <a:latin typeface="Century Gothic" panose="020B0502020202020204" pitchFamily="34" charset="0"/>
              </a:rPr>
              <a:t>And all because others have been so kind to me!”</a:t>
            </a:r>
          </a:p>
        </p:txBody>
      </p:sp>
      <p:pic>
        <p:nvPicPr>
          <p:cNvPr id="4098" name="Picture 2" descr="Goosebumps Fox GIFs | Tenor">
            <a:extLst>
              <a:ext uri="{FF2B5EF4-FFF2-40B4-BE49-F238E27FC236}">
                <a16:creationId xmlns:a16="http://schemas.microsoft.com/office/drawing/2014/main" id="{954A9FF3-7F40-7E7B-C35B-C36F1068B0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227"/>
          <a:stretch/>
        </p:blipFill>
        <p:spPr bwMode="auto">
          <a:xfrm>
            <a:off x="6096000" y="2061116"/>
            <a:ext cx="5725547" cy="388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645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989C6-85DD-FC5E-F9BA-8B21E6D4B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137898-ACE1-429C-BA04-E0E92F8EF8F7}"/>
              </a:ext>
            </a:extLst>
          </p:cNvPr>
          <p:cNvSpPr>
            <a:spLocks noGrp="1"/>
          </p:cNvSpPr>
          <p:nvPr>
            <p:ph type="title"/>
          </p:nvPr>
        </p:nvSpPr>
        <p:spPr>
          <a:xfrm>
            <a:off x="0" y="173253"/>
            <a:ext cx="10515600" cy="1325563"/>
          </a:xfrm>
        </p:spPr>
        <p:txBody>
          <a:bodyPr/>
          <a:lstStyle/>
          <a:p>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4E4DE8CA-E587-2CE9-BC2E-E72AA1C0AB5E}"/>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Katie gave Libby carrot, pine cones, hat and scarf.</a:t>
            </a:r>
          </a:p>
        </p:txBody>
      </p:sp>
      <p:sp>
        <p:nvSpPr>
          <p:cNvPr id="5" name="Content Placeholder 4">
            <a:extLst>
              <a:ext uri="{FF2B5EF4-FFF2-40B4-BE49-F238E27FC236}">
                <a16:creationId xmlns:a16="http://schemas.microsoft.com/office/drawing/2014/main" id="{DACFB879-09F5-144F-5C3A-09C60570DB56}"/>
              </a:ext>
            </a:extLst>
          </p:cNvPr>
          <p:cNvSpPr>
            <a:spLocks noGrp="1"/>
          </p:cNvSpPr>
          <p:nvPr>
            <p:ph sz="half" idx="2"/>
          </p:nvPr>
        </p:nvSpPr>
        <p:spPr>
          <a:xfrm>
            <a:off x="370453" y="4236822"/>
            <a:ext cx="5181600" cy="1903412"/>
          </a:xfrm>
        </p:spPr>
        <p:txBody>
          <a:bodyPr>
            <a:normAutofit fontScale="85000" lnSpcReduction="20000"/>
          </a:bodyPr>
          <a:lstStyle/>
          <a:p>
            <a:pPr marL="0" indent="0">
              <a:buNone/>
            </a:pPr>
            <a:r>
              <a:rPr lang="en-GB" sz="4000" b="1" dirty="0">
                <a:latin typeface="Century Gothic" panose="020B0502020202020204" pitchFamily="34" charset="0"/>
              </a:rPr>
              <a:t>Then she finished her snowman and it warmed both their hearts!</a:t>
            </a:r>
          </a:p>
        </p:txBody>
      </p:sp>
      <p:pic>
        <p:nvPicPr>
          <p:cNvPr id="3" name="Picture 2" descr="Three snowballs hi-res stock photography and images - Alamy">
            <a:extLst>
              <a:ext uri="{FF2B5EF4-FFF2-40B4-BE49-F238E27FC236}">
                <a16:creationId xmlns:a16="http://schemas.microsoft.com/office/drawing/2014/main" id="{F2595463-3F79-926E-3BD0-FDD3808978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08" r="20622" b="8485"/>
          <a:stretch/>
        </p:blipFill>
        <p:spPr bwMode="auto">
          <a:xfrm>
            <a:off x="8423563" y="1167752"/>
            <a:ext cx="3397983" cy="55262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1,100+ Bobble Hat Stock Illustrations, Royalty-Free Vector Graphics &amp; Clip  Art - iStock | Family bobble hat, Wearing bobble hat, Bobble hat isolated">
            <a:extLst>
              <a:ext uri="{FF2B5EF4-FFF2-40B4-BE49-F238E27FC236}">
                <a16:creationId xmlns:a16="http://schemas.microsoft.com/office/drawing/2014/main" id="{B9A7DE86-60AB-B764-D266-941CD27FFF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90" t="17320" r="16946" b="16845"/>
          <a:stretch/>
        </p:blipFill>
        <p:spPr bwMode="auto">
          <a:xfrm>
            <a:off x="9350290" y="180542"/>
            <a:ext cx="1544527" cy="157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remium Vector | Scarf icon Cartoon illustration of scarf vector icon for  web">
            <a:extLst>
              <a:ext uri="{FF2B5EF4-FFF2-40B4-BE49-F238E27FC236}">
                <a16:creationId xmlns:a16="http://schemas.microsoft.com/office/drawing/2014/main" id="{726A5687-20A9-AED6-0D39-67CD6858456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350290" y="2063172"/>
            <a:ext cx="1867695" cy="18676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Premium Vector | Cute carrot cartoon. Carrot clipart vector illustration">
            <a:extLst>
              <a:ext uri="{FF2B5EF4-FFF2-40B4-BE49-F238E27FC236}">
                <a16:creationId xmlns:a16="http://schemas.microsoft.com/office/drawing/2014/main" id="{6E027FA3-5F3E-6DA2-E977-B9070F649F16}"/>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t="37594" r="37892"/>
          <a:stretch/>
        </p:blipFill>
        <p:spPr bwMode="auto">
          <a:xfrm>
            <a:off x="9543564" y="2023810"/>
            <a:ext cx="729946" cy="7237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ine Cone Cartoon Stock Illustrations – 4,134 Pine Cone Cartoon Stock  Illustrations, Vectors &amp; Clipart - Dreamstime">
            <a:extLst>
              <a:ext uri="{FF2B5EF4-FFF2-40B4-BE49-F238E27FC236}">
                <a16:creationId xmlns:a16="http://schemas.microsoft.com/office/drawing/2014/main" id="{86171A2A-B8CF-8966-DBED-AEBD6C36E76B}"/>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552649" y="1547308"/>
            <a:ext cx="711776" cy="7117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ine Cone Cartoon Stock Illustrations – 4,134 Pine Cone Cartoon Stock  Illustrations, Vectors &amp; Clipart - Dreamstime">
            <a:extLst>
              <a:ext uri="{FF2B5EF4-FFF2-40B4-BE49-F238E27FC236}">
                <a16:creationId xmlns:a16="http://schemas.microsoft.com/office/drawing/2014/main" id="{2D1AB9B2-4A53-4072-7EDF-F6C44FE17014}"/>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062067" y="1547308"/>
            <a:ext cx="711776" cy="71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27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83B32-2D26-C802-4482-8CD2C1554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453E4-0BB8-00EA-2904-956D774B6C7A}"/>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9B2674F5-730E-8A1D-8C58-AF0138F352BA}"/>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As she turned to go home, Katie felt kind of strange - </a:t>
            </a:r>
          </a:p>
        </p:txBody>
      </p:sp>
      <p:sp>
        <p:nvSpPr>
          <p:cNvPr id="5" name="Content Placeholder 4">
            <a:extLst>
              <a:ext uri="{FF2B5EF4-FFF2-40B4-BE49-F238E27FC236}">
                <a16:creationId xmlns:a16="http://schemas.microsoft.com/office/drawing/2014/main" id="{9ED1EA7A-D502-3DE6-ABAA-187D06822F30}"/>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The sting in her heart had suddenly changed</a:t>
            </a:r>
          </a:p>
        </p:txBody>
      </p:sp>
      <p:pic>
        <p:nvPicPr>
          <p:cNvPr id="19460" name="Picture 4" descr="Animated Fox GIFs | Tenor">
            <a:extLst>
              <a:ext uri="{FF2B5EF4-FFF2-40B4-BE49-F238E27FC236}">
                <a16:creationId xmlns:a16="http://schemas.microsoft.com/office/drawing/2014/main" id="{3A11E019-1E4F-63E0-FC49-341403F8F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9559" y="1872672"/>
            <a:ext cx="4611987" cy="461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401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A9EA-32B3-3E57-3700-17543A21D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70344-635A-EBD0-BEA7-EF8CBBDC194F}"/>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296C3A9C-C75F-2A47-95D6-6DDF3D4E2856}"/>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Though her pack was now empty, her heart overflowed.</a:t>
            </a:r>
          </a:p>
        </p:txBody>
      </p:sp>
      <p:sp>
        <p:nvSpPr>
          <p:cNvPr id="5" name="Content Placeholder 4">
            <a:extLst>
              <a:ext uri="{FF2B5EF4-FFF2-40B4-BE49-F238E27FC236}">
                <a16:creationId xmlns:a16="http://schemas.microsoft.com/office/drawing/2014/main" id="{93C4EE26-362A-1B88-5FCC-F6BA638E217D}"/>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Was it the things she had given, or the kindness she’d shown?</a:t>
            </a:r>
          </a:p>
        </p:txBody>
      </p:sp>
      <p:pic>
        <p:nvPicPr>
          <p:cNvPr id="19458" name="Picture 2" descr="Cartoon Fox GIFs | Tenor">
            <a:extLst>
              <a:ext uri="{FF2B5EF4-FFF2-40B4-BE49-F238E27FC236}">
                <a16:creationId xmlns:a16="http://schemas.microsoft.com/office/drawing/2014/main" id="{F8FB5CF3-D0C3-CD40-C097-67CE183DE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792" y="1787670"/>
            <a:ext cx="4554970" cy="455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40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558A8-F1C5-B1FE-3D4C-3B751C33F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DEA2B-D9A3-1186-58A1-521B6C6F203C}"/>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ABC5AF96-C1B7-A650-2E88-B58BC2029324}"/>
              </a:ext>
            </a:extLst>
          </p:cNvPr>
          <p:cNvSpPr>
            <a:spLocks noGrp="1"/>
          </p:cNvSpPr>
          <p:nvPr>
            <p:ph sz="half" idx="1"/>
          </p:nvPr>
        </p:nvSpPr>
        <p:spPr>
          <a:xfrm>
            <a:off x="644238" y="2204821"/>
            <a:ext cx="5181600" cy="1325563"/>
          </a:xfrm>
        </p:spPr>
        <p:txBody>
          <a:bodyPr>
            <a:normAutofit fontScale="85000" lnSpcReduction="10000"/>
          </a:bodyPr>
          <a:lstStyle/>
          <a:p>
            <a:pPr marL="0" indent="0">
              <a:buNone/>
            </a:pPr>
            <a:r>
              <a:rPr lang="en-GB" sz="4000" b="1" dirty="0">
                <a:latin typeface="Century Gothic" panose="020B0502020202020204" pitchFamily="34" charset="0"/>
              </a:rPr>
              <a:t>Just then Katie realised </a:t>
            </a:r>
          </a:p>
          <a:p>
            <a:pPr marL="0" indent="0">
              <a:buNone/>
            </a:pPr>
            <a:r>
              <a:rPr lang="en-GB" sz="4000" b="1" dirty="0">
                <a:latin typeface="Century Gothic" panose="020B0502020202020204" pitchFamily="34" charset="0"/>
              </a:rPr>
              <a:t>She had it all wrong - </a:t>
            </a:r>
          </a:p>
        </p:txBody>
      </p:sp>
      <p:sp>
        <p:nvSpPr>
          <p:cNvPr id="5" name="Content Placeholder 4">
            <a:extLst>
              <a:ext uri="{FF2B5EF4-FFF2-40B4-BE49-F238E27FC236}">
                <a16:creationId xmlns:a16="http://schemas.microsoft.com/office/drawing/2014/main" id="{584B1508-5BE1-22F8-962D-D810D9930406}"/>
              </a:ext>
            </a:extLst>
          </p:cNvPr>
          <p:cNvSpPr>
            <a:spLocks noGrp="1"/>
          </p:cNvSpPr>
          <p:nvPr>
            <p:ph sz="half" idx="2"/>
          </p:nvPr>
        </p:nvSpPr>
        <p:spPr>
          <a:xfrm>
            <a:off x="370453" y="4236822"/>
            <a:ext cx="5181600" cy="1903412"/>
          </a:xfrm>
        </p:spPr>
        <p:txBody>
          <a:bodyPr>
            <a:normAutofit fontScale="85000" lnSpcReduction="10000"/>
          </a:bodyPr>
          <a:lstStyle/>
          <a:p>
            <a:pPr marL="0" indent="0">
              <a:buNone/>
            </a:pPr>
            <a:r>
              <a:rPr lang="en-GB" sz="4000" b="1" dirty="0">
                <a:latin typeface="Century Gothic" panose="020B0502020202020204" pitchFamily="34" charset="0"/>
              </a:rPr>
              <a:t>Trying just to be happy kept her sad all along.</a:t>
            </a:r>
          </a:p>
        </p:txBody>
      </p:sp>
      <p:pic>
        <p:nvPicPr>
          <p:cNvPr id="3" name="Picture 2" descr="Cartoon Fox GIFs | Tenor">
            <a:extLst>
              <a:ext uri="{FF2B5EF4-FFF2-40B4-BE49-F238E27FC236}">
                <a16:creationId xmlns:a16="http://schemas.microsoft.com/office/drawing/2014/main" id="{B5B807B1-5AE8-5A3A-FCA7-FEF39E025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830" y="1690688"/>
            <a:ext cx="4554970" cy="455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808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DF85D-2D11-AA01-394B-BC820E2052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7B12C-13FE-AE9C-4B2F-ED327C44827E}"/>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005C8529-BEDD-6276-03D8-98A5CD718DEF}"/>
              </a:ext>
            </a:extLst>
          </p:cNvPr>
          <p:cNvSpPr>
            <a:spLocks noGrp="1"/>
          </p:cNvSpPr>
          <p:nvPr>
            <p:ph sz="half" idx="1"/>
          </p:nvPr>
        </p:nvSpPr>
        <p:spPr>
          <a:xfrm>
            <a:off x="644238" y="2204821"/>
            <a:ext cx="5181600" cy="1325563"/>
          </a:xfrm>
        </p:spPr>
        <p:txBody>
          <a:bodyPr>
            <a:normAutofit fontScale="85000" lnSpcReduction="20000"/>
          </a:bodyPr>
          <a:lstStyle/>
          <a:p>
            <a:pPr marL="0" indent="0">
              <a:buNone/>
            </a:pPr>
            <a:r>
              <a:rPr lang="en-GB" sz="4000" b="1" dirty="0">
                <a:latin typeface="Century Gothic" panose="020B0502020202020204" pitchFamily="34" charset="0"/>
              </a:rPr>
              <a:t>“Ellis was right,”</a:t>
            </a:r>
          </a:p>
          <a:p>
            <a:pPr marL="0" indent="0">
              <a:buNone/>
            </a:pPr>
            <a:r>
              <a:rPr lang="en-GB" sz="4000" b="1" dirty="0">
                <a:latin typeface="Century Gothic" panose="020B0502020202020204" pitchFamily="34" charset="0"/>
              </a:rPr>
              <a:t>Katie thought with a smile.</a:t>
            </a:r>
          </a:p>
        </p:txBody>
      </p:sp>
      <p:sp>
        <p:nvSpPr>
          <p:cNvPr id="5" name="Content Placeholder 4">
            <a:extLst>
              <a:ext uri="{FF2B5EF4-FFF2-40B4-BE49-F238E27FC236}">
                <a16:creationId xmlns:a16="http://schemas.microsoft.com/office/drawing/2014/main" id="{347B5D30-C81E-3F73-BA1E-B20E8A88EBFF}"/>
              </a:ext>
            </a:extLst>
          </p:cNvPr>
          <p:cNvSpPr>
            <a:spLocks noGrp="1"/>
          </p:cNvSpPr>
          <p:nvPr>
            <p:ph sz="half" idx="2"/>
          </p:nvPr>
        </p:nvSpPr>
        <p:spPr>
          <a:xfrm>
            <a:off x="370453" y="4236822"/>
            <a:ext cx="5181600" cy="1903412"/>
          </a:xfrm>
        </p:spPr>
        <p:txBody>
          <a:bodyPr>
            <a:normAutofit fontScale="85000" lnSpcReduction="20000"/>
          </a:bodyPr>
          <a:lstStyle/>
          <a:p>
            <a:pPr marL="0" indent="0">
              <a:buNone/>
            </a:pPr>
            <a:r>
              <a:rPr lang="en-GB" sz="4000" b="1" dirty="0">
                <a:latin typeface="Century Gothic" panose="020B0502020202020204" pitchFamily="34" charset="0"/>
              </a:rPr>
              <a:t>“There is something within that I’ve had all the while.”</a:t>
            </a:r>
          </a:p>
        </p:txBody>
      </p:sp>
      <p:pic>
        <p:nvPicPr>
          <p:cNvPr id="3" name="Picture 2" descr="Cartoon Fox GIFs | Tenor">
            <a:extLst>
              <a:ext uri="{FF2B5EF4-FFF2-40B4-BE49-F238E27FC236}">
                <a16:creationId xmlns:a16="http://schemas.microsoft.com/office/drawing/2014/main" id="{6D388F03-C44F-42C5-C900-4DE6E8B34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830" y="1893816"/>
            <a:ext cx="4554970" cy="455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3606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0C929-BB67-A9D7-E7B4-5A9147DB7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C83B1-0BB9-531D-104E-DFE0C28D8645}"/>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D046476A-0F62-A889-5DD6-E01AFB6CC84F}"/>
              </a:ext>
            </a:extLst>
          </p:cNvPr>
          <p:cNvSpPr>
            <a:spLocks noGrp="1"/>
          </p:cNvSpPr>
          <p:nvPr>
            <p:ph sz="half" idx="1"/>
          </p:nvPr>
        </p:nvSpPr>
        <p:spPr>
          <a:xfrm>
            <a:off x="644238" y="2204821"/>
            <a:ext cx="5181600" cy="1325563"/>
          </a:xfrm>
        </p:spPr>
        <p:txBody>
          <a:bodyPr>
            <a:normAutofit fontScale="92500" lnSpcReduction="20000"/>
          </a:bodyPr>
          <a:lstStyle/>
          <a:p>
            <a:pPr marL="0" indent="0">
              <a:buNone/>
            </a:pPr>
            <a:r>
              <a:rPr lang="en-GB" sz="4000" b="1" dirty="0">
                <a:latin typeface="Century Gothic" panose="020B0502020202020204" pitchFamily="34" charset="0"/>
              </a:rPr>
              <a:t>Well, Katie the fox was much happier now</a:t>
            </a:r>
            <a:r>
              <a:rPr lang="en-GB" sz="4000" dirty="0">
                <a:latin typeface="Century Gothic" panose="020B0502020202020204" pitchFamily="34" charset="0"/>
              </a:rPr>
              <a:t>,</a:t>
            </a:r>
          </a:p>
        </p:txBody>
      </p:sp>
      <p:sp>
        <p:nvSpPr>
          <p:cNvPr id="5" name="Content Placeholder 4">
            <a:extLst>
              <a:ext uri="{FF2B5EF4-FFF2-40B4-BE49-F238E27FC236}">
                <a16:creationId xmlns:a16="http://schemas.microsoft.com/office/drawing/2014/main" id="{7B0E4421-9381-06C9-FAC0-77F6285B8A19}"/>
              </a:ext>
            </a:extLst>
          </p:cNvPr>
          <p:cNvSpPr>
            <a:spLocks noGrp="1"/>
          </p:cNvSpPr>
          <p:nvPr>
            <p:ph sz="half" idx="2"/>
          </p:nvPr>
        </p:nvSpPr>
        <p:spPr>
          <a:xfrm>
            <a:off x="370453" y="4236822"/>
            <a:ext cx="5181600" cy="1903412"/>
          </a:xfrm>
        </p:spPr>
        <p:txBody>
          <a:bodyPr>
            <a:normAutofit fontScale="92500" lnSpcReduction="20000"/>
          </a:bodyPr>
          <a:lstStyle/>
          <a:p>
            <a:pPr marL="0" indent="0">
              <a:buNone/>
            </a:pPr>
            <a:r>
              <a:rPr lang="en-GB" sz="4000" b="1" dirty="0">
                <a:latin typeface="Century Gothic" panose="020B0502020202020204" pitchFamily="34" charset="0"/>
              </a:rPr>
              <a:t>And when others asked why, she would sing to tell how,</a:t>
            </a:r>
          </a:p>
        </p:txBody>
      </p:sp>
      <p:pic>
        <p:nvPicPr>
          <p:cNvPr id="21506" name="Picture 2" descr="Fox Dancing Sticker by choom.sai - Find &amp; Share on GIPHY">
            <a:extLst>
              <a:ext uri="{FF2B5EF4-FFF2-40B4-BE49-F238E27FC236}">
                <a16:creationId xmlns:a16="http://schemas.microsoft.com/office/drawing/2014/main" id="{0E74BCCB-3B45-9F12-14DC-D15D0749A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6162" y="1311275"/>
            <a:ext cx="51816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8745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914B-999A-E5CF-7857-2898D606F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D73A0-5872-D0CF-353F-7BE23E4342C0}"/>
              </a:ext>
            </a:extLst>
          </p:cNvPr>
          <p:cNvSpPr>
            <a:spLocks noGrp="1"/>
          </p:cNvSpPr>
          <p:nvPr>
            <p:ph type="title"/>
          </p:nvPr>
        </p:nvSpPr>
        <p:spPr/>
        <p:txBody>
          <a:bodyPr/>
          <a:lstStyle/>
          <a:p>
            <a:pPr algn="ctr"/>
            <a:r>
              <a:rPr lang="en-GB" b="1" dirty="0">
                <a:latin typeface="Century Gothic" panose="020B0502020202020204" pitchFamily="34" charset="0"/>
              </a:rPr>
              <a:t>“Giving is Better” – </a:t>
            </a:r>
            <a:br>
              <a:rPr lang="en-GB" b="1" dirty="0">
                <a:latin typeface="Century Gothic" panose="020B0502020202020204" pitchFamily="34" charset="0"/>
              </a:rPr>
            </a:br>
            <a:r>
              <a:rPr lang="en-GB" b="1" dirty="0">
                <a:latin typeface="Century Gothic" panose="020B0502020202020204" pitchFamily="34" charset="0"/>
              </a:rPr>
              <a:t>A Story Told by P7 at Blackhall</a:t>
            </a:r>
          </a:p>
        </p:txBody>
      </p:sp>
      <p:sp>
        <p:nvSpPr>
          <p:cNvPr id="4" name="Content Placeholder 3">
            <a:extLst>
              <a:ext uri="{FF2B5EF4-FFF2-40B4-BE49-F238E27FC236}">
                <a16:creationId xmlns:a16="http://schemas.microsoft.com/office/drawing/2014/main" id="{DE9ABC6D-FB4E-BDEC-63C2-0EAC8FBB28F3}"/>
              </a:ext>
            </a:extLst>
          </p:cNvPr>
          <p:cNvSpPr>
            <a:spLocks noGrp="1"/>
          </p:cNvSpPr>
          <p:nvPr>
            <p:ph sz="half" idx="1"/>
          </p:nvPr>
        </p:nvSpPr>
        <p:spPr>
          <a:xfrm>
            <a:off x="371866" y="2102175"/>
            <a:ext cx="7624270" cy="1444557"/>
          </a:xfrm>
        </p:spPr>
        <p:txBody>
          <a:bodyPr>
            <a:normAutofit fontScale="47500" lnSpcReduction="20000"/>
          </a:bodyPr>
          <a:lstStyle/>
          <a:p>
            <a:pPr marL="0" indent="0">
              <a:buNone/>
            </a:pPr>
            <a:r>
              <a:rPr lang="en-GB" sz="7600" b="1" dirty="0">
                <a:latin typeface="Century Gothic" panose="020B0502020202020204" pitchFamily="34" charset="0"/>
              </a:rPr>
              <a:t>Giving is better, much better than getting, </a:t>
            </a:r>
          </a:p>
          <a:p>
            <a:pPr marL="0" indent="0">
              <a:buNone/>
            </a:pPr>
            <a:r>
              <a:rPr lang="en-GB" sz="7600" b="1" dirty="0">
                <a:latin typeface="Century Gothic" panose="020B0502020202020204" pitchFamily="34" charset="0"/>
              </a:rPr>
              <a:t>I know it may not seem true</a:t>
            </a:r>
          </a:p>
          <a:p>
            <a:pPr marL="0" indent="0">
              <a:buNone/>
            </a:pPr>
            <a:endParaRPr lang="en-GB" sz="4000" dirty="0">
              <a:latin typeface="Century Gothic" panose="020B0502020202020204" pitchFamily="34" charset="0"/>
            </a:endParaRPr>
          </a:p>
          <a:p>
            <a:pPr marL="0" indent="0">
              <a:buNone/>
            </a:pPr>
            <a:endParaRPr lang="en-GB" sz="4000" dirty="0">
              <a:latin typeface="Century Gothic" panose="020B0502020202020204" pitchFamily="34" charset="0"/>
            </a:endParaRPr>
          </a:p>
          <a:p>
            <a:pPr marL="0" indent="0">
              <a:buNone/>
            </a:pPr>
            <a:endParaRPr lang="en-GB" sz="4000" dirty="0">
              <a:latin typeface="Century Gothic" panose="020B0502020202020204" pitchFamily="34" charset="0"/>
            </a:endParaRPr>
          </a:p>
        </p:txBody>
      </p:sp>
      <p:sp>
        <p:nvSpPr>
          <p:cNvPr id="5" name="Content Placeholder 4">
            <a:extLst>
              <a:ext uri="{FF2B5EF4-FFF2-40B4-BE49-F238E27FC236}">
                <a16:creationId xmlns:a16="http://schemas.microsoft.com/office/drawing/2014/main" id="{06C34A97-44DA-B86F-8903-FFC3C6574F81}"/>
              </a:ext>
            </a:extLst>
          </p:cNvPr>
          <p:cNvSpPr>
            <a:spLocks noGrp="1"/>
          </p:cNvSpPr>
          <p:nvPr>
            <p:ph sz="half" idx="2"/>
          </p:nvPr>
        </p:nvSpPr>
        <p:spPr>
          <a:xfrm>
            <a:off x="371865" y="3870672"/>
            <a:ext cx="7011134" cy="2841449"/>
          </a:xfrm>
        </p:spPr>
        <p:txBody>
          <a:bodyPr>
            <a:noAutofit/>
          </a:bodyPr>
          <a:lstStyle/>
          <a:p>
            <a:pPr marL="0" indent="0">
              <a:buNone/>
            </a:pPr>
            <a:r>
              <a:rPr lang="en-GB" sz="3600" b="1" dirty="0">
                <a:latin typeface="Century Gothic" panose="020B0502020202020204" pitchFamily="34" charset="0"/>
              </a:rPr>
              <a:t>But just try it once and you’ll find what you’re missing;</a:t>
            </a:r>
            <a:endParaRPr lang="en-GB" sz="4800" b="1" dirty="0">
              <a:latin typeface="Century Gothic" panose="020B0502020202020204" pitchFamily="34" charset="0"/>
            </a:endParaRPr>
          </a:p>
          <a:p>
            <a:pPr marL="0" indent="0">
              <a:buNone/>
            </a:pPr>
            <a:r>
              <a:rPr lang="en-GB" sz="4800" b="1" dirty="0">
                <a:latin typeface="Century Gothic" panose="020B0502020202020204" pitchFamily="34" charset="0"/>
              </a:rPr>
              <a:t>That giving is better for me and for you.</a:t>
            </a:r>
          </a:p>
        </p:txBody>
      </p:sp>
      <p:pic>
        <p:nvPicPr>
          <p:cNvPr id="25602" name="Picture 2" descr="Fox Dancing Sticker by choom.sai - Find &amp; Share on GIPHY">
            <a:extLst>
              <a:ext uri="{FF2B5EF4-FFF2-40B4-BE49-F238E27FC236}">
                <a16:creationId xmlns:a16="http://schemas.microsoft.com/office/drawing/2014/main" id="{A3634300-1E3D-488A-A696-37FCCEC09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373" y="1040823"/>
            <a:ext cx="4776354" cy="4776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9424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17D9E-41EA-D2B8-2774-53FCD174F6D8}"/>
              </a:ext>
            </a:extLst>
          </p:cNvPr>
          <p:cNvSpPr>
            <a:spLocks noGrp="1"/>
          </p:cNvSpPr>
          <p:nvPr>
            <p:ph type="title"/>
          </p:nvPr>
        </p:nvSpPr>
        <p:spPr>
          <a:xfrm>
            <a:off x="1524000" y="565653"/>
            <a:ext cx="9144000" cy="676738"/>
          </a:xfrm>
        </p:spPr>
        <p:txBody>
          <a:bodyPr>
            <a:normAutofit fontScale="90000"/>
          </a:bodyPr>
          <a:lstStyle/>
          <a:p>
            <a:pPr algn="ctr"/>
            <a:r>
              <a:rPr lang="en-GB" b="1" dirty="0">
                <a:latin typeface="Century Gothic" panose="020B0502020202020204" pitchFamily="34" charset="0"/>
              </a:rPr>
              <a:t>Give a Little Bit</a:t>
            </a:r>
          </a:p>
        </p:txBody>
      </p:sp>
      <p:pic>
        <p:nvPicPr>
          <p:cNvPr id="2050" name="Picture 2" descr="song and lyrics by Renee &amp; Jeremy | Spotify">
            <a:hlinkClick r:id="rId3"/>
            <a:extLst>
              <a:ext uri="{FF2B5EF4-FFF2-40B4-BE49-F238E27FC236}">
                <a16:creationId xmlns:a16="http://schemas.microsoft.com/office/drawing/2014/main" id="{3DE7139A-E7FD-19A1-29CE-35482119DA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4420" y="1242391"/>
            <a:ext cx="5252623" cy="5252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52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7F7D-8E1D-0024-BDFF-993ED6269B1B}"/>
              </a:ext>
            </a:extLst>
          </p:cNvPr>
          <p:cNvSpPr>
            <a:spLocks noGrp="1"/>
          </p:cNvSpPr>
          <p:nvPr>
            <p:ph type="title"/>
          </p:nvPr>
        </p:nvSpPr>
        <p:spPr/>
        <p:txBody>
          <a:bodyPr/>
          <a:lstStyle/>
          <a:p>
            <a:pPr algn="ctr"/>
            <a:r>
              <a:rPr lang="en-GB" dirty="0">
                <a:latin typeface="Century Gothic" panose="020B0502020202020204" pitchFamily="34" charset="0"/>
              </a:rPr>
              <a:t>Give a Little Bit - Lyrics</a:t>
            </a:r>
          </a:p>
        </p:txBody>
      </p:sp>
      <p:sp>
        <p:nvSpPr>
          <p:cNvPr id="3" name="Content Placeholder 2">
            <a:extLst>
              <a:ext uri="{FF2B5EF4-FFF2-40B4-BE49-F238E27FC236}">
                <a16:creationId xmlns:a16="http://schemas.microsoft.com/office/drawing/2014/main" id="{208C9B3C-64C0-103A-1C45-FADC252C2FA5}"/>
              </a:ext>
            </a:extLst>
          </p:cNvPr>
          <p:cNvSpPr>
            <a:spLocks noGrp="1"/>
          </p:cNvSpPr>
          <p:nvPr>
            <p:ph sz="half" idx="1"/>
          </p:nvPr>
        </p:nvSpPr>
        <p:spPr>
          <a:xfrm>
            <a:off x="229202" y="1541574"/>
            <a:ext cx="6434834" cy="5137654"/>
          </a:xfrm>
          <a:ln w="57150">
            <a:solidFill>
              <a:schemeClr val="bg2">
                <a:lumMod val="50000"/>
              </a:schemeClr>
            </a:solidFill>
          </a:ln>
        </p:spPr>
        <p:txBody>
          <a:bodyPr>
            <a:noAutofit/>
          </a:bodyPr>
          <a:lstStyle/>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Give a little bit</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Oh, give a little bit of your love to me</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I'll give a little bit</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I'll give a little bit of my love to you</a:t>
            </a:r>
            <a:br>
              <a:rPr lang="en-GB" b="1" kern="100" dirty="0">
                <a:effectLst/>
                <a:latin typeface="Century Gothic" panose="020B0502020202020204" pitchFamily="34" charset="0"/>
                <a:ea typeface="Aptos" panose="02110004020202020204"/>
                <a:cs typeface="Times New Roman" panose="02020603050405020304" pitchFamily="18" charset="0"/>
              </a:rPr>
            </a:br>
            <a:endParaRPr lang="en-GB" b="1" kern="100" dirty="0">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r>
              <a:rPr lang="en-GB" b="1" dirty="0">
                <a:effectLst/>
                <a:latin typeface="Century Gothic" panose="020B0502020202020204" pitchFamily="34" charset="0"/>
                <a:ea typeface="Aptos" panose="02110004020202020204"/>
                <a:cs typeface="Times New Roman" panose="02020603050405020304" pitchFamily="18" charset="0"/>
              </a:rPr>
              <a:t>There's so much that we need to share</a:t>
            </a:r>
            <a:br>
              <a:rPr lang="en-GB" b="1" dirty="0">
                <a:effectLst/>
                <a:latin typeface="Century Gothic" panose="020B0502020202020204" pitchFamily="34" charset="0"/>
                <a:ea typeface="Aptos" panose="02110004020202020204"/>
                <a:cs typeface="Times New Roman" panose="02020603050405020304" pitchFamily="18" charset="0"/>
              </a:rPr>
            </a:br>
            <a:r>
              <a:rPr lang="en-GB" b="1" dirty="0">
                <a:effectLst/>
                <a:latin typeface="Century Gothic" panose="020B0502020202020204" pitchFamily="34" charset="0"/>
                <a:ea typeface="Aptos" panose="02110004020202020204"/>
                <a:cs typeface="Times New Roman" panose="02020603050405020304" pitchFamily="18" charset="0"/>
              </a:rPr>
              <a:t>So send a smile and show you care</a:t>
            </a:r>
            <a:endParaRPr lang="en-GB" b="1" dirty="0"/>
          </a:p>
        </p:txBody>
      </p:sp>
      <p:sp>
        <p:nvSpPr>
          <p:cNvPr id="4" name="Content Placeholder 3">
            <a:extLst>
              <a:ext uri="{FF2B5EF4-FFF2-40B4-BE49-F238E27FC236}">
                <a16:creationId xmlns:a16="http://schemas.microsoft.com/office/drawing/2014/main" id="{568326D0-8A78-C760-4F6A-06895ED0AC91}"/>
              </a:ext>
            </a:extLst>
          </p:cNvPr>
          <p:cNvSpPr>
            <a:spLocks noGrp="1"/>
          </p:cNvSpPr>
          <p:nvPr>
            <p:ph sz="half" idx="2"/>
          </p:nvPr>
        </p:nvSpPr>
        <p:spPr>
          <a:xfrm>
            <a:off x="6996546" y="1607564"/>
            <a:ext cx="4813852" cy="5005674"/>
          </a:xfrm>
          <a:ln w="57150">
            <a:solidFill>
              <a:schemeClr val="bg2">
                <a:lumMod val="50000"/>
              </a:schemeClr>
            </a:solidFill>
          </a:ln>
        </p:spPr>
        <p:txBody>
          <a:bodyPr>
            <a:normAutofit fontScale="92500" lnSpcReduction="10000"/>
          </a:bodyPr>
          <a:lstStyle/>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I'll give a little bit</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I'll give a little bit of my life for you</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So give a little bi-</a:t>
            </a:r>
            <a:r>
              <a:rPr lang="en-GB" b="1" kern="100" dirty="0" err="1">
                <a:effectLst/>
                <a:latin typeface="Century Gothic" panose="020B0502020202020204" pitchFamily="34" charset="0"/>
                <a:ea typeface="Aptos" panose="02110004020202020204"/>
                <a:cs typeface="Times New Roman" panose="02020603050405020304" pitchFamily="18" charset="0"/>
              </a:rPr>
              <a:t>i</a:t>
            </a:r>
            <a:r>
              <a:rPr lang="en-GB" b="1" kern="100" dirty="0">
                <a:effectLst/>
                <a:latin typeface="Century Gothic" panose="020B0502020202020204" pitchFamily="34" charset="0"/>
                <a:ea typeface="Aptos" panose="02110004020202020204"/>
                <a:cs typeface="Times New Roman" panose="02020603050405020304" pitchFamily="18" charset="0"/>
              </a:rPr>
              <a:t>-</a:t>
            </a:r>
            <a:r>
              <a:rPr lang="en-GB" b="1" kern="100" dirty="0" err="1">
                <a:effectLst/>
                <a:latin typeface="Century Gothic" panose="020B0502020202020204" pitchFamily="34" charset="0"/>
                <a:ea typeface="Aptos" panose="02110004020202020204"/>
                <a:cs typeface="Times New Roman" panose="02020603050405020304" pitchFamily="18" charset="0"/>
              </a:rPr>
              <a:t>i</a:t>
            </a:r>
            <a:r>
              <a:rPr lang="en-GB" b="1" kern="100" dirty="0">
                <a:effectLst/>
                <a:latin typeface="Century Gothic" panose="020B0502020202020204" pitchFamily="34" charset="0"/>
                <a:ea typeface="Aptos" panose="02110004020202020204"/>
                <a:cs typeface="Times New Roman" panose="02020603050405020304" pitchFamily="18" charset="0"/>
              </a:rPr>
              <a:t>-t</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Oh, give a little bit of your time to me</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See the man with the lonely eyes</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Oh, take his hand, you'll be surprised</a:t>
            </a:r>
            <a:endParaRPr lang="en-GB" b="1" kern="100" dirty="0">
              <a:effectLst/>
              <a:latin typeface="Aptos" panose="02110004020202020204"/>
              <a:ea typeface="Aptos" panose="02110004020202020204"/>
              <a:cs typeface="Times New Roman" panose="02020603050405020304" pitchFamily="18" charset="0"/>
            </a:endParaRPr>
          </a:p>
          <a:p>
            <a:pPr marL="45720" indent="0">
              <a:buNone/>
            </a:pPr>
            <a:endParaRPr lang="en-GB" dirty="0"/>
          </a:p>
        </p:txBody>
      </p:sp>
    </p:spTree>
    <p:extLst>
      <p:ext uri="{BB962C8B-B14F-4D97-AF65-F5344CB8AC3E}">
        <p14:creationId xmlns:p14="http://schemas.microsoft.com/office/powerpoint/2010/main" val="89466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717B-50C5-9655-284D-DA9C9C811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8A7B1-B9D0-5840-0211-A98E9DBBA4B8}"/>
              </a:ext>
            </a:extLst>
          </p:cNvPr>
          <p:cNvSpPr>
            <a:spLocks noGrp="1"/>
          </p:cNvSpPr>
          <p:nvPr>
            <p:ph type="title"/>
          </p:nvPr>
        </p:nvSpPr>
        <p:spPr/>
        <p:txBody>
          <a:bodyPr/>
          <a:lstStyle/>
          <a:p>
            <a:pPr algn="ctr"/>
            <a:r>
              <a:rPr lang="en-GB" dirty="0">
                <a:latin typeface="Century Gothic" panose="020B0502020202020204" pitchFamily="34" charset="0"/>
              </a:rPr>
              <a:t>Give a Little Bit - Lyrics</a:t>
            </a:r>
          </a:p>
        </p:txBody>
      </p:sp>
      <p:sp>
        <p:nvSpPr>
          <p:cNvPr id="3" name="Content Placeholder 2">
            <a:extLst>
              <a:ext uri="{FF2B5EF4-FFF2-40B4-BE49-F238E27FC236}">
                <a16:creationId xmlns:a16="http://schemas.microsoft.com/office/drawing/2014/main" id="{8AC97D4A-EC06-6C29-4837-193675B551FB}"/>
              </a:ext>
            </a:extLst>
          </p:cNvPr>
          <p:cNvSpPr>
            <a:spLocks noGrp="1"/>
          </p:cNvSpPr>
          <p:nvPr>
            <p:ph sz="half" idx="1"/>
          </p:nvPr>
        </p:nvSpPr>
        <p:spPr>
          <a:xfrm>
            <a:off x="409311" y="1429402"/>
            <a:ext cx="5686689" cy="5063474"/>
          </a:xfrm>
          <a:ln w="57150">
            <a:solidFill>
              <a:schemeClr val="bg2">
                <a:lumMod val="50000"/>
              </a:schemeClr>
            </a:solidFill>
          </a:ln>
        </p:spPr>
        <p:txBody>
          <a:bodyPr>
            <a:noAutofit/>
          </a:bodyPr>
          <a:lstStyle/>
          <a:p>
            <a:pPr marL="45720" indent="0">
              <a:lnSpc>
                <a:spcPct val="115000"/>
              </a:lnSpc>
              <a:spcAft>
                <a:spcPts val="800"/>
              </a:spcAft>
              <a:buNone/>
            </a:pPr>
            <a:r>
              <a:rPr lang="en-GB" b="1" i="1" kern="100" dirty="0">
                <a:solidFill>
                  <a:srgbClr val="FF0000"/>
                </a:solidFill>
                <a:effectLst/>
                <a:latin typeface="Century Gothic" panose="020B0502020202020204" pitchFamily="34" charset="0"/>
                <a:ea typeface="Aptos" panose="02110004020202020204"/>
                <a:cs typeface="Times New Roman" panose="02020603050405020304" pitchFamily="18" charset="0"/>
              </a:rPr>
              <a:t>(now up)</a:t>
            </a:r>
            <a:r>
              <a:rPr lang="en-GB" b="1" kern="100" dirty="0">
                <a:effectLst/>
                <a:latin typeface="Century Gothic" panose="020B0502020202020204" pitchFamily="34" charset="0"/>
                <a:ea typeface="Aptos" panose="02110004020202020204"/>
                <a:cs typeface="Times New Roman" panose="02020603050405020304" pitchFamily="18" charset="0"/>
              </a:rPr>
              <a:t>Give a little bit</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Oh, give a little bit of your love to me</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I'll give a little bi-</a:t>
            </a:r>
            <a:r>
              <a:rPr lang="en-GB" b="1" kern="100" dirty="0" err="1">
                <a:effectLst/>
                <a:latin typeface="Century Gothic" panose="020B0502020202020204" pitchFamily="34" charset="0"/>
                <a:ea typeface="Aptos" panose="02110004020202020204"/>
                <a:cs typeface="Times New Roman" panose="02020603050405020304" pitchFamily="18" charset="0"/>
              </a:rPr>
              <a:t>i</a:t>
            </a:r>
            <a:r>
              <a:rPr lang="en-GB" b="1" kern="100" dirty="0">
                <a:effectLst/>
                <a:latin typeface="Century Gothic" panose="020B0502020202020204" pitchFamily="34" charset="0"/>
                <a:ea typeface="Aptos" panose="02110004020202020204"/>
                <a:cs typeface="Times New Roman" panose="02020603050405020304" pitchFamily="18" charset="0"/>
              </a:rPr>
              <a:t>-</a:t>
            </a:r>
            <a:r>
              <a:rPr lang="en-GB" b="1" kern="100" dirty="0" err="1">
                <a:effectLst/>
                <a:latin typeface="Century Gothic" panose="020B0502020202020204" pitchFamily="34" charset="0"/>
                <a:ea typeface="Aptos" panose="02110004020202020204"/>
                <a:cs typeface="Times New Roman" panose="02020603050405020304" pitchFamily="18" charset="0"/>
              </a:rPr>
              <a:t>i</a:t>
            </a:r>
            <a:r>
              <a:rPr lang="en-GB" b="1" kern="100" dirty="0">
                <a:effectLst/>
                <a:latin typeface="Century Gothic" panose="020B0502020202020204" pitchFamily="34" charset="0"/>
                <a:ea typeface="Aptos" panose="02110004020202020204"/>
                <a:cs typeface="Times New Roman" panose="02020603050405020304" pitchFamily="18" charset="0"/>
              </a:rPr>
              <a:t>-t</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I'll give a little bit of my life for you</a:t>
            </a:r>
          </a:p>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Now's the time that we need to share</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So find yourself, we're on our way back home</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endParaRPr lang="en-GB" b="1" kern="100" dirty="0">
              <a:effectLst/>
              <a:latin typeface="Aptos" panose="02110004020202020204"/>
              <a:ea typeface="Aptos" panose="02110004020202020204"/>
              <a:cs typeface="Times New Roman" panose="02020603050405020304" pitchFamily="18" charset="0"/>
            </a:endParaRPr>
          </a:p>
        </p:txBody>
      </p:sp>
      <p:sp>
        <p:nvSpPr>
          <p:cNvPr id="4" name="Content Placeholder 3">
            <a:extLst>
              <a:ext uri="{FF2B5EF4-FFF2-40B4-BE49-F238E27FC236}">
                <a16:creationId xmlns:a16="http://schemas.microsoft.com/office/drawing/2014/main" id="{3960299B-AC84-0153-DE65-F84E4B4EB972}"/>
              </a:ext>
            </a:extLst>
          </p:cNvPr>
          <p:cNvSpPr>
            <a:spLocks noGrp="1"/>
          </p:cNvSpPr>
          <p:nvPr>
            <p:ph sz="half" idx="2"/>
          </p:nvPr>
        </p:nvSpPr>
        <p:spPr>
          <a:xfrm>
            <a:off x="6467723" y="1429402"/>
            <a:ext cx="5686688" cy="5063474"/>
          </a:xfrm>
          <a:ln w="57150">
            <a:solidFill>
              <a:schemeClr val="bg2">
                <a:lumMod val="50000"/>
              </a:schemeClr>
            </a:solidFill>
          </a:ln>
        </p:spPr>
        <p:txBody>
          <a:bodyPr>
            <a:normAutofit/>
          </a:bodyPr>
          <a:lstStyle/>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Going home</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Don't you feel the need to feel at home?</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Oh, yeah, we </a:t>
            </a:r>
            <a:r>
              <a:rPr lang="en-GB" b="1" kern="100" dirty="0" err="1">
                <a:effectLst/>
                <a:latin typeface="Century Gothic" panose="020B0502020202020204" pitchFamily="34" charset="0"/>
                <a:ea typeface="Aptos" panose="02110004020202020204"/>
                <a:cs typeface="Times New Roman" panose="02020603050405020304" pitchFamily="18" charset="0"/>
              </a:rPr>
              <a:t>gotta</a:t>
            </a:r>
            <a:r>
              <a:rPr lang="en-GB" b="1" kern="100" dirty="0">
                <a:effectLst/>
                <a:latin typeface="Century Gothic" panose="020B0502020202020204" pitchFamily="34" charset="0"/>
                <a:ea typeface="Aptos" panose="02110004020202020204"/>
                <a:cs typeface="Times New Roman" panose="02020603050405020304" pitchFamily="18" charset="0"/>
              </a:rPr>
              <a:t> sing</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Doo, do-de-do, do-de-do-do-do</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Don’t you need to feel at home?</a:t>
            </a:r>
            <a:endParaRPr lang="en-GB" b="1" kern="100" dirty="0">
              <a:effectLst/>
              <a:latin typeface="Aptos" panose="02110004020202020204"/>
              <a:ea typeface="Aptos" panose="02110004020202020204"/>
              <a:cs typeface="Times New Roman" panose="02020603050405020304" pitchFamily="18" charset="0"/>
            </a:endParaRPr>
          </a:p>
          <a:p>
            <a:pPr marL="45720" indent="0">
              <a:buNone/>
            </a:pPr>
            <a:endParaRPr lang="en-GB" dirty="0"/>
          </a:p>
        </p:txBody>
      </p:sp>
    </p:spTree>
    <p:extLst>
      <p:ext uri="{BB962C8B-B14F-4D97-AF65-F5344CB8AC3E}">
        <p14:creationId xmlns:p14="http://schemas.microsoft.com/office/powerpoint/2010/main" val="332776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185F9-6EEC-A7D6-210E-66C06B03AB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4E202-899D-3C31-8C7A-42EB7136A610}"/>
              </a:ext>
            </a:extLst>
          </p:cNvPr>
          <p:cNvSpPr>
            <a:spLocks noGrp="1"/>
          </p:cNvSpPr>
          <p:nvPr>
            <p:ph type="title"/>
          </p:nvPr>
        </p:nvSpPr>
        <p:spPr/>
        <p:txBody>
          <a:bodyPr/>
          <a:lstStyle/>
          <a:p>
            <a:pPr algn="ctr"/>
            <a:r>
              <a:rPr lang="en-GB" dirty="0">
                <a:latin typeface="Century Gothic" panose="020B0502020202020204" pitchFamily="34" charset="0"/>
              </a:rPr>
              <a:t>Give a Little Bit - Lyrics</a:t>
            </a:r>
          </a:p>
        </p:txBody>
      </p:sp>
      <p:sp>
        <p:nvSpPr>
          <p:cNvPr id="3" name="Content Placeholder 2">
            <a:extLst>
              <a:ext uri="{FF2B5EF4-FFF2-40B4-BE49-F238E27FC236}">
                <a16:creationId xmlns:a16="http://schemas.microsoft.com/office/drawing/2014/main" id="{05980100-C011-8CDB-3BC7-FE70052E540A}"/>
              </a:ext>
            </a:extLst>
          </p:cNvPr>
          <p:cNvSpPr>
            <a:spLocks noGrp="1"/>
          </p:cNvSpPr>
          <p:nvPr>
            <p:ph sz="half" idx="1"/>
          </p:nvPr>
        </p:nvSpPr>
        <p:spPr>
          <a:xfrm>
            <a:off x="180109" y="2177546"/>
            <a:ext cx="5915891" cy="4528054"/>
          </a:xfrm>
          <a:ln w="57150">
            <a:solidFill>
              <a:schemeClr val="bg2">
                <a:lumMod val="50000"/>
              </a:schemeClr>
            </a:solidFill>
          </a:ln>
        </p:spPr>
        <p:txBody>
          <a:bodyPr>
            <a:noAutofit/>
          </a:bodyPr>
          <a:lstStyle/>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Oh, we </a:t>
            </a:r>
            <a:r>
              <a:rPr lang="en-GB" b="1" kern="100" dirty="0" err="1">
                <a:effectLst/>
                <a:latin typeface="Century Gothic" panose="020B0502020202020204" pitchFamily="34" charset="0"/>
                <a:ea typeface="Aptos" panose="02110004020202020204"/>
                <a:cs typeface="Times New Roman" panose="02020603050405020304" pitchFamily="18" charset="0"/>
              </a:rPr>
              <a:t>gotta</a:t>
            </a:r>
            <a:r>
              <a:rPr lang="en-GB" b="1" kern="100" dirty="0">
                <a:effectLst/>
                <a:latin typeface="Century Gothic" panose="020B0502020202020204" pitchFamily="34" charset="0"/>
                <a:ea typeface="Aptos" panose="02110004020202020204"/>
                <a:cs typeface="Times New Roman" panose="02020603050405020304" pitchFamily="18" charset="0"/>
              </a:rPr>
              <a:t> sing</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Doo, do-de-do, do-de-do-do-do</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Don’t you need to feel at home?</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Ooh, we </a:t>
            </a:r>
            <a:r>
              <a:rPr lang="en-GB" b="1" kern="100" dirty="0" err="1">
                <a:effectLst/>
                <a:latin typeface="Century Gothic" panose="020B0502020202020204" pitchFamily="34" charset="0"/>
                <a:ea typeface="Aptos" panose="02110004020202020204"/>
                <a:cs typeface="Times New Roman" panose="02020603050405020304" pitchFamily="18" charset="0"/>
              </a:rPr>
              <a:t>gotta</a:t>
            </a:r>
            <a:r>
              <a:rPr lang="en-GB" b="1" kern="100" dirty="0">
                <a:effectLst/>
                <a:latin typeface="Century Gothic" panose="020B0502020202020204" pitchFamily="34" charset="0"/>
                <a:ea typeface="Aptos" panose="02110004020202020204"/>
                <a:cs typeface="Times New Roman" panose="02020603050405020304" pitchFamily="18" charset="0"/>
              </a:rPr>
              <a:t> sing</a:t>
            </a:r>
            <a:br>
              <a:rPr lang="en-GB" b="1" kern="100" dirty="0">
                <a:effectLst/>
                <a:latin typeface="Century Gothic" panose="020B0502020202020204" pitchFamily="34" charset="0"/>
                <a:ea typeface="Aptos" panose="02110004020202020204"/>
                <a:cs typeface="Times New Roman" panose="02020603050405020304" pitchFamily="18" charset="0"/>
              </a:rPr>
            </a:br>
            <a:r>
              <a:rPr lang="en-GB" b="1" kern="100" dirty="0">
                <a:effectLst/>
                <a:latin typeface="Century Gothic" panose="020B0502020202020204" pitchFamily="34" charset="0"/>
                <a:ea typeface="Aptos" panose="02110004020202020204"/>
                <a:cs typeface="Times New Roman" panose="02020603050405020304" pitchFamily="18" charset="0"/>
              </a:rPr>
              <a:t>Doo, do-de-do, do-de-do-do-do</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endParaRPr lang="en-GB" b="1" kern="100" dirty="0">
              <a:effectLst/>
              <a:latin typeface="Aptos" panose="02110004020202020204"/>
              <a:ea typeface="Aptos" panose="02110004020202020204"/>
              <a:cs typeface="Times New Roman" panose="02020603050405020304" pitchFamily="18" charset="0"/>
            </a:endParaRPr>
          </a:p>
        </p:txBody>
      </p:sp>
      <p:sp>
        <p:nvSpPr>
          <p:cNvPr id="4" name="Content Placeholder 3">
            <a:extLst>
              <a:ext uri="{FF2B5EF4-FFF2-40B4-BE49-F238E27FC236}">
                <a16:creationId xmlns:a16="http://schemas.microsoft.com/office/drawing/2014/main" id="{CFDDCFE8-2B21-7B4B-E54B-B1C08EF50C99}"/>
              </a:ext>
            </a:extLst>
          </p:cNvPr>
          <p:cNvSpPr>
            <a:spLocks noGrp="1"/>
          </p:cNvSpPr>
          <p:nvPr>
            <p:ph sz="half" idx="2"/>
          </p:nvPr>
        </p:nvSpPr>
        <p:spPr>
          <a:xfrm>
            <a:off x="6467723" y="2177546"/>
            <a:ext cx="4813852" cy="3110071"/>
          </a:xfrm>
          <a:ln w="57150">
            <a:solidFill>
              <a:schemeClr val="bg2">
                <a:lumMod val="50000"/>
              </a:schemeClr>
            </a:solidFill>
          </a:ln>
        </p:spPr>
        <p:txBody>
          <a:bodyPr/>
          <a:lstStyle/>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Don’t you need to feel at home?</a:t>
            </a:r>
            <a:endParaRPr lang="en-GB" b="1" kern="100" dirty="0">
              <a:effectLst/>
              <a:latin typeface="Aptos" panose="02110004020202020204"/>
              <a:ea typeface="Aptos" panose="02110004020202020204"/>
              <a:cs typeface="Times New Roman" panose="02020603050405020304" pitchFamily="18" charset="0"/>
            </a:endParaRPr>
          </a:p>
          <a:p>
            <a:pPr marL="45720" indent="0">
              <a:lnSpc>
                <a:spcPct val="115000"/>
              </a:lnSpc>
              <a:spcAft>
                <a:spcPts val="800"/>
              </a:spcAft>
              <a:buNone/>
            </a:pPr>
            <a:r>
              <a:rPr lang="en-GB" b="1" kern="100" dirty="0">
                <a:effectLst/>
                <a:latin typeface="Century Gothic" panose="020B0502020202020204" pitchFamily="34" charset="0"/>
                <a:ea typeface="Aptos" panose="02110004020202020204"/>
                <a:cs typeface="Times New Roman" panose="02020603050405020304" pitchFamily="18" charset="0"/>
              </a:rPr>
              <a:t>Ooh, we </a:t>
            </a:r>
            <a:r>
              <a:rPr lang="en-GB" b="1" kern="100" dirty="0" err="1">
                <a:effectLst/>
                <a:latin typeface="Century Gothic" panose="020B0502020202020204" pitchFamily="34" charset="0"/>
                <a:ea typeface="Aptos" panose="02110004020202020204"/>
                <a:cs typeface="Times New Roman" panose="02020603050405020304" pitchFamily="18" charset="0"/>
              </a:rPr>
              <a:t>gotta</a:t>
            </a:r>
            <a:r>
              <a:rPr lang="en-GB" b="1" kern="100" dirty="0">
                <a:effectLst/>
                <a:latin typeface="Century Gothic" panose="020B0502020202020204" pitchFamily="34" charset="0"/>
                <a:ea typeface="Aptos" panose="02110004020202020204"/>
                <a:cs typeface="Times New Roman" panose="02020603050405020304" pitchFamily="18" charset="0"/>
              </a:rPr>
              <a:t> sing.</a:t>
            </a:r>
            <a:endParaRPr lang="en-GB" b="1" kern="100" dirty="0">
              <a:effectLst/>
              <a:latin typeface="Aptos" panose="02110004020202020204"/>
              <a:ea typeface="Aptos" panose="02110004020202020204"/>
              <a:cs typeface="Times New Roman" panose="02020603050405020304" pitchFamily="18" charset="0"/>
            </a:endParaRPr>
          </a:p>
          <a:p>
            <a:pPr marL="45720" indent="0">
              <a:buNone/>
            </a:pPr>
            <a:endParaRPr lang="en-GB" dirty="0"/>
          </a:p>
        </p:txBody>
      </p:sp>
    </p:spTree>
    <p:extLst>
      <p:ext uri="{BB962C8B-B14F-4D97-AF65-F5344CB8AC3E}">
        <p14:creationId xmlns:p14="http://schemas.microsoft.com/office/powerpoint/2010/main" val="160665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65EE-3C15-5C02-403E-4332DAC4CE7E}"/>
              </a:ext>
            </a:extLst>
          </p:cNvPr>
          <p:cNvSpPr>
            <a:spLocks noGrp="1"/>
          </p:cNvSpPr>
          <p:nvPr>
            <p:ph type="title"/>
          </p:nvPr>
        </p:nvSpPr>
        <p:spPr>
          <a:xfrm>
            <a:off x="291830" y="171306"/>
            <a:ext cx="10515600" cy="782739"/>
          </a:xfrm>
        </p:spPr>
        <p:txBody>
          <a:bodyPr/>
          <a:lstStyle/>
          <a:p>
            <a:r>
              <a:rPr lang="en-GB" dirty="0">
                <a:latin typeface="Century Gothic" panose="020B0502020202020204" pitchFamily="34" charset="0"/>
              </a:rPr>
              <a:t>We visited Strachan House</a:t>
            </a:r>
          </a:p>
        </p:txBody>
      </p:sp>
      <p:pic>
        <p:nvPicPr>
          <p:cNvPr id="8" name="Content Placeholder 7" descr="A group of people standing in a room&#10;&#10;AI-generated content may be incorrect.">
            <a:extLst>
              <a:ext uri="{FF2B5EF4-FFF2-40B4-BE49-F238E27FC236}">
                <a16:creationId xmlns:a16="http://schemas.microsoft.com/office/drawing/2014/main" id="{9E3C703A-9D63-64CE-2091-716CC17BBE6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1883" t="14527" b="6875"/>
          <a:stretch/>
        </p:blipFill>
        <p:spPr>
          <a:xfrm>
            <a:off x="291830" y="1326297"/>
            <a:ext cx="4565840" cy="30544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Content Placeholder 9" descr="A group of girls posing for a photo&#10;&#10;AI-generated content may be incorrect.">
            <a:extLst>
              <a:ext uri="{FF2B5EF4-FFF2-40B4-BE49-F238E27FC236}">
                <a16:creationId xmlns:a16="http://schemas.microsoft.com/office/drawing/2014/main" id="{4CA916FA-F3D0-DB4D-478C-5F70730D36D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rcRect l="11608" t="6112" r="6915"/>
          <a:stretch/>
        </p:blipFill>
        <p:spPr>
          <a:xfrm>
            <a:off x="7990947" y="438875"/>
            <a:ext cx="3497053" cy="30223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descr="A group of people posing for a photo&#10;&#10;AI-generated content may be incorrect.">
            <a:extLst>
              <a:ext uri="{FF2B5EF4-FFF2-40B4-BE49-F238E27FC236}">
                <a16:creationId xmlns:a16="http://schemas.microsoft.com/office/drawing/2014/main" id="{0C9C3BD9-C71A-3ACC-F988-F668F8C60D2D}"/>
              </a:ext>
            </a:extLst>
          </p:cNvPr>
          <p:cNvPicPr>
            <a:picLocks noChangeAspect="1"/>
          </p:cNvPicPr>
          <p:nvPr/>
        </p:nvPicPr>
        <p:blipFill>
          <a:blip r:embed="rId5">
            <a:extLst>
              <a:ext uri="{28A0092B-C50C-407E-A947-70E740481C1C}">
                <a14:useLocalDpi xmlns:a14="http://schemas.microsoft.com/office/drawing/2010/main" val="0"/>
              </a:ext>
            </a:extLst>
          </a:blip>
          <a:srcRect l="5787" t="12773" r="6987" b="6478"/>
          <a:stretch/>
        </p:blipFill>
        <p:spPr>
          <a:xfrm>
            <a:off x="3882310" y="3027747"/>
            <a:ext cx="4884582" cy="33913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935004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1A9A9F-AA42-549F-E7E7-764A8963F68A}"/>
              </a:ext>
            </a:extLst>
          </p:cNvPr>
          <p:cNvSpPr>
            <a:spLocks noGrp="1"/>
          </p:cNvSpPr>
          <p:nvPr>
            <p:ph type="title"/>
          </p:nvPr>
        </p:nvSpPr>
        <p:spPr>
          <a:xfrm>
            <a:off x="1480225" y="306759"/>
            <a:ext cx="10515600" cy="1325563"/>
          </a:xfrm>
        </p:spPr>
        <p:txBody>
          <a:bodyPr>
            <a:normAutofit/>
          </a:bodyPr>
          <a:lstStyle/>
          <a:p>
            <a:pPr algn="r"/>
            <a:r>
              <a:rPr lang="en-GB" sz="4800" b="1" dirty="0">
                <a:latin typeface="Century Gothic" panose="020B0502020202020204" pitchFamily="34" charset="0"/>
              </a:rPr>
              <a:t>Thank you for listening!</a:t>
            </a:r>
          </a:p>
        </p:txBody>
      </p:sp>
      <p:pic>
        <p:nvPicPr>
          <p:cNvPr id="4098" name="Picture 2" descr="Thanks For Listening GIFs | Tenor">
            <a:extLst>
              <a:ext uri="{FF2B5EF4-FFF2-40B4-BE49-F238E27FC236}">
                <a16:creationId xmlns:a16="http://schemas.microsoft.com/office/drawing/2014/main" id="{0CF75FE2-DB82-AC69-907D-32E42ED7611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7228"/>
          <a:stretch/>
        </p:blipFill>
        <p:spPr bwMode="auto">
          <a:xfrm>
            <a:off x="196175" y="241097"/>
            <a:ext cx="4908970" cy="6375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9290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0B5C-32C7-CD85-26A8-A6CE8B5DED35}"/>
              </a:ext>
            </a:extLst>
          </p:cNvPr>
          <p:cNvSpPr>
            <a:spLocks noGrp="1"/>
          </p:cNvSpPr>
          <p:nvPr>
            <p:ph type="title"/>
          </p:nvPr>
        </p:nvSpPr>
        <p:spPr>
          <a:xfrm>
            <a:off x="838200" y="365125"/>
            <a:ext cx="10515600" cy="1155699"/>
          </a:xfrm>
        </p:spPr>
        <p:txBody>
          <a:bodyPr/>
          <a:lstStyle/>
          <a:p>
            <a:pPr algn="ctr"/>
            <a:r>
              <a:rPr lang="en-GB" b="1" i="1" dirty="0">
                <a:latin typeface="Century Gothic" panose="020B0502020202020204" pitchFamily="34" charset="0"/>
              </a:rPr>
              <a:t>Thank you, Mrs Ashcroft!</a:t>
            </a:r>
          </a:p>
        </p:txBody>
      </p:sp>
      <p:pic>
        <p:nvPicPr>
          <p:cNvPr id="3074" name="Picture 2">
            <a:extLst>
              <a:ext uri="{FF2B5EF4-FFF2-40B4-BE49-F238E27FC236}">
                <a16:creationId xmlns:a16="http://schemas.microsoft.com/office/drawing/2014/main" id="{BC343305-28AB-A7BB-DEE9-937496FCD9B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0" y="1299151"/>
            <a:ext cx="5801709" cy="5446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69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152F-9A34-95EC-4FE9-8183D47324B8}"/>
              </a:ext>
            </a:extLst>
          </p:cNvPr>
          <p:cNvSpPr>
            <a:spLocks noGrp="1"/>
          </p:cNvSpPr>
          <p:nvPr>
            <p:ph type="title"/>
          </p:nvPr>
        </p:nvSpPr>
        <p:spPr/>
        <p:txBody>
          <a:bodyPr/>
          <a:lstStyle/>
          <a:p>
            <a:r>
              <a:rPr lang="en-GB" dirty="0"/>
              <a:t>Song for Mrs Ashcroft – “Count on Me”</a:t>
            </a:r>
          </a:p>
        </p:txBody>
      </p:sp>
      <p:pic>
        <p:nvPicPr>
          <p:cNvPr id="4" name="Online Media 3" title="Count on me - Bruno Mars - SignSing BSL SSE">
            <a:hlinkClick r:id="" action="ppaction://media"/>
            <a:extLst>
              <a:ext uri="{FF2B5EF4-FFF2-40B4-BE49-F238E27FC236}">
                <a16:creationId xmlns:a16="http://schemas.microsoft.com/office/drawing/2014/main" id="{3CACD36E-8E97-3820-02C0-E016BD961E6E}"/>
              </a:ext>
            </a:extLst>
          </p:cNvPr>
          <p:cNvPicPr>
            <a:picLocks noGrp="1" noRot="1" noChangeAspect="1"/>
          </p:cNvPicPr>
          <p:nvPr>
            <p:ph idx="1"/>
            <a:videoFile r:link="rId1"/>
          </p:nvPr>
        </p:nvPicPr>
        <p:blipFill>
          <a:blip r:embed="rId4"/>
          <a:stretch>
            <a:fillRect/>
          </a:stretch>
        </p:blipFill>
        <p:spPr>
          <a:xfrm>
            <a:off x="1344706" y="1317080"/>
            <a:ext cx="9160081" cy="5175795"/>
          </a:xfrm>
          <a:prstGeom prst="rect">
            <a:avLst/>
          </a:prstGeom>
        </p:spPr>
      </p:pic>
    </p:spTree>
    <p:extLst>
      <p:ext uri="{BB962C8B-B14F-4D97-AF65-F5344CB8AC3E}">
        <p14:creationId xmlns:p14="http://schemas.microsoft.com/office/powerpoint/2010/main" val="324237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67EB4-30D4-52C6-CD1C-6B32956C0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D9935-4D1D-5318-DE4A-902100315AAE}"/>
              </a:ext>
            </a:extLst>
          </p:cNvPr>
          <p:cNvSpPr>
            <a:spLocks noGrp="1"/>
          </p:cNvSpPr>
          <p:nvPr>
            <p:ph type="title"/>
          </p:nvPr>
        </p:nvSpPr>
        <p:spPr/>
        <p:txBody>
          <a:bodyPr>
            <a:normAutofit/>
          </a:bodyPr>
          <a:lstStyle/>
          <a:p>
            <a:r>
              <a:rPr lang="en-GB" dirty="0">
                <a:latin typeface="OpenDyslexic" panose="00000500000000000000" pitchFamily="2" charset="0"/>
              </a:rPr>
              <a:t>Message from Fergus</a:t>
            </a:r>
          </a:p>
        </p:txBody>
      </p:sp>
      <p:pic>
        <p:nvPicPr>
          <p:cNvPr id="26626" name="Picture 2" descr="Happy Easter GIFs | Free Easter Gifs Images| Easter 2025 | BestGrafix.com">
            <a:extLst>
              <a:ext uri="{FF2B5EF4-FFF2-40B4-BE49-F238E27FC236}">
                <a16:creationId xmlns:a16="http://schemas.microsoft.com/office/drawing/2014/main" id="{09E24D88-CFA0-1B84-4EE5-6BEA0A94B71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22073" y="1465911"/>
            <a:ext cx="5209309" cy="5209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0736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7A3B4-0E3C-8C1F-5AAB-BE492CD1E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732460-DADF-8277-E61D-8DA24573C137}"/>
              </a:ext>
            </a:extLst>
          </p:cNvPr>
          <p:cNvSpPr>
            <a:spLocks noGrp="1"/>
          </p:cNvSpPr>
          <p:nvPr>
            <p:ph type="title"/>
          </p:nvPr>
        </p:nvSpPr>
        <p:spPr>
          <a:xfrm>
            <a:off x="414867" y="165099"/>
            <a:ext cx="10515600" cy="650875"/>
          </a:xfrm>
        </p:spPr>
        <p:txBody>
          <a:bodyPr>
            <a:normAutofit fontScale="90000"/>
          </a:bodyPr>
          <a:lstStyle/>
          <a:p>
            <a:r>
              <a:rPr lang="en-GB" dirty="0">
                <a:latin typeface="OpenDyslexic" panose="00000500000000000000" pitchFamily="2" charset="0"/>
              </a:rPr>
              <a:t>Spring Chicken!</a:t>
            </a:r>
          </a:p>
        </p:txBody>
      </p:sp>
      <p:pic>
        <p:nvPicPr>
          <p:cNvPr id="10" name="Online Media 9" title="I'm a spring chicken">
            <a:hlinkClick r:id="" action="ppaction://media"/>
            <a:extLst>
              <a:ext uri="{FF2B5EF4-FFF2-40B4-BE49-F238E27FC236}">
                <a16:creationId xmlns:a16="http://schemas.microsoft.com/office/drawing/2014/main" id="{D64890DB-1B3F-80F8-D2E0-E1D0C90E3E28}"/>
              </a:ext>
            </a:extLst>
          </p:cNvPr>
          <p:cNvPicPr>
            <a:picLocks noGrp="1" noRot="1" noChangeAspect="1"/>
          </p:cNvPicPr>
          <p:nvPr>
            <p:ph idx="1"/>
            <a:videoFile r:link="rId1"/>
          </p:nvPr>
        </p:nvPicPr>
        <p:blipFill>
          <a:blip r:embed="rId4"/>
          <a:stretch>
            <a:fillRect/>
          </a:stretch>
        </p:blipFill>
        <p:spPr>
          <a:xfrm>
            <a:off x="612524" y="977515"/>
            <a:ext cx="10317943" cy="5830031"/>
          </a:xfrm>
          <a:prstGeom prst="rect">
            <a:avLst/>
          </a:prstGeom>
        </p:spPr>
      </p:pic>
    </p:spTree>
    <p:extLst>
      <p:ext uri="{BB962C8B-B14F-4D97-AF65-F5344CB8AC3E}">
        <p14:creationId xmlns:p14="http://schemas.microsoft.com/office/powerpoint/2010/main" val="82697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F4EF9-E837-11AC-DB23-D4F956FC4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33324-FE0C-3647-B917-A2D2D728BCF2}"/>
              </a:ext>
            </a:extLst>
          </p:cNvPr>
          <p:cNvSpPr>
            <a:spLocks noGrp="1"/>
          </p:cNvSpPr>
          <p:nvPr>
            <p:ph type="title"/>
          </p:nvPr>
        </p:nvSpPr>
        <p:spPr/>
        <p:txBody>
          <a:bodyPr>
            <a:normAutofit/>
          </a:bodyPr>
          <a:lstStyle/>
          <a:p>
            <a:r>
              <a:rPr lang="en-GB" dirty="0">
                <a:latin typeface="OpenDyslexic" panose="00000500000000000000" pitchFamily="2" charset="0"/>
              </a:rPr>
              <a:t>Farewell message from Fergus</a:t>
            </a:r>
          </a:p>
        </p:txBody>
      </p:sp>
      <p:pic>
        <p:nvPicPr>
          <p:cNvPr id="2050" name="Picture 2" descr="10+ Beautiful Spring Blessing Gifs For A Beautiful New Season">
            <a:extLst>
              <a:ext uri="{FF2B5EF4-FFF2-40B4-BE49-F238E27FC236}">
                <a16:creationId xmlns:a16="http://schemas.microsoft.com/office/drawing/2014/main" id="{C1B8B7EC-D186-592D-ACE7-5A9DF34225A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73891" y="2036498"/>
            <a:ext cx="5941836" cy="4456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816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5733</TotalTime>
  <Words>2921</Words>
  <Application>Microsoft Office PowerPoint</Application>
  <PresentationFormat>Widescreen</PresentationFormat>
  <Paragraphs>346</Paragraphs>
  <Slides>58</Slides>
  <Notes>58</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Aptos</vt:lpstr>
      <vt:lpstr>Aptos Display</vt:lpstr>
      <vt:lpstr>Arial</vt:lpstr>
      <vt:lpstr>Century Gothic</vt:lpstr>
      <vt:lpstr>OpenDyslexic</vt:lpstr>
      <vt:lpstr>Office Theme</vt:lpstr>
      <vt:lpstr>Welcome to our Spring Assembly </vt:lpstr>
      <vt:lpstr>Welcome!   Rev. Fergus Cook</vt:lpstr>
      <vt:lpstr>Song – Spring is Here</vt:lpstr>
      <vt:lpstr>At Blackhall, we value: Respect; Creativity; Resilience; Ambition; Responsibility</vt:lpstr>
      <vt:lpstr>This Spring, we have been thinking about Giving</vt:lpstr>
      <vt:lpstr>“Why is it Good to Give?”</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Top of the Food Chain!</vt:lpstr>
      <vt:lpstr>The Wildest Song</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Easter Jubilation – Let’s sing together</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“Giving is Better” –  A Story Told by P7 at Blackhall</vt:lpstr>
      <vt:lpstr>Give a Little Bit</vt:lpstr>
      <vt:lpstr>Give a Little Bit - Lyrics</vt:lpstr>
      <vt:lpstr>Give a Little Bit - Lyrics</vt:lpstr>
      <vt:lpstr>Give a Little Bit - Lyrics</vt:lpstr>
      <vt:lpstr>We visited Strachan House</vt:lpstr>
      <vt:lpstr>Thank you for listening!</vt:lpstr>
      <vt:lpstr>Thank you, Mrs Ashcroft!</vt:lpstr>
      <vt:lpstr>Song for Mrs Ashcroft – “Count on Me”</vt:lpstr>
      <vt:lpstr>Message from Fergus</vt:lpstr>
      <vt:lpstr>Spring Chicken!</vt:lpstr>
      <vt:lpstr>Farewell message from Fergus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our Spring Assembly</dc:title>
  <dc:creator>Kirsty Martin</dc:creator>
  <cp:lastModifiedBy>Kirsty Martin</cp:lastModifiedBy>
  <cp:revision>4</cp:revision>
  <cp:lastPrinted>2025-03-31T17:09:12Z</cp:lastPrinted>
  <dcterms:created xsi:type="dcterms:W3CDTF">2024-03-20T14:55:28Z</dcterms:created>
  <dcterms:modified xsi:type="dcterms:W3CDTF">2025-03-31T17:36:38Z</dcterms:modified>
</cp:coreProperties>
</file>